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wdp" ContentType="image/vnd.ms-photo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7" r:id="rId2"/>
    <p:sldId id="256" r:id="rId3"/>
    <p:sldId id="258" r:id="rId4"/>
    <p:sldId id="281" r:id="rId5"/>
    <p:sldId id="268" r:id="rId6"/>
    <p:sldId id="267" r:id="rId7"/>
    <p:sldId id="261" r:id="rId8"/>
    <p:sldId id="266" r:id="rId9"/>
    <p:sldId id="259" r:id="rId10"/>
    <p:sldId id="270" r:id="rId11"/>
    <p:sldId id="285" r:id="rId12"/>
    <p:sldId id="271" r:id="rId13"/>
    <p:sldId id="282" r:id="rId14"/>
    <p:sldId id="273" r:id="rId15"/>
    <p:sldId id="283" r:id="rId16"/>
    <p:sldId id="274" r:id="rId17"/>
    <p:sldId id="275" r:id="rId18"/>
    <p:sldId id="284" r:id="rId19"/>
    <p:sldId id="276" r:id="rId20"/>
    <p:sldId id="260" r:id="rId2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74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audio1.wav>
</file>

<file path=ppt/media/audio2.wav>
</file>

<file path=ppt/media/audio3.wav>
</file>

<file path=ppt/media/audio4.wav>
</file>

<file path=ppt/media/audio5.wav>
</file>

<file path=ppt/media/audio6.wav>
</file>

<file path=ppt/media/audio7.wav>
</file>

<file path=ppt/media/audio8.wav>
</file>

<file path=ppt/media/hdphoto1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2.wmv>
</file>

<file path=ppt/media/media3.wmv>
</file>

<file path=ppt/media/media4.wmv>
</file>

<file path=ppt/media/media5.wmv>
</file>

<file path=ppt/media/media6.wmv>
</file>

<file path=ppt/media/media7.wmv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87311E-2E6A-4A31-8263-AC0DB87D6D33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D61B3C-0AD7-45DE-B100-2E7EF37B4B6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732812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982884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92549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996719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495685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1390517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19174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03606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101300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19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612297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Sean bienvenidos a este reto,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724266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Sean bienvenidos a este reto,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72875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17919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511053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8690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527979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3635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54534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46A6821-8823-4BE4-ACC8-E529945AB80E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355585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ADB31F-9D87-40A4-8529-60A1F3E7B0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D7158C8-7A21-4171-A043-2B5096F89B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B57DA43-E0F7-4FD9-89DD-F7F603519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AC97A59-CF10-49F8-B12D-49AC6BEC2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6149AE3-F740-4452-A172-C4FCB9206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144663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512602-D367-46DB-99B9-1F1A756F69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C685BBC-1D92-45F2-B631-2A870C06A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B1ECCE-C552-4F68-BAC7-E11A5CB07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C4B26B-6074-4DF8-9D8A-499A9DFE9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BC5929C-987D-4786-ACA5-2D154343D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205528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74CF780-1963-479D-B4E1-EA15D131CC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B1658CA-7992-4453-8C93-51849853A4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6C05D68-C624-4211-8513-C020FF68D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8499FFA-CFAB-4E4A-AD38-22E31DBCE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AD36A2C-7A47-47DB-B10D-251AE99836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1110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952261-D1B9-4681-B89B-56B95A89E3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3371AC4-FEE9-4231-B66E-0A96C2B8FC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B378157-BD2A-45CC-8A3C-8A7C46DBE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05358F-36AB-43FA-9F86-E3FF75308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9BDFE0-48B4-4658-B1D7-7AE9E6E8B7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17095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364D81-1F00-497F-856D-3685906CE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048BB76-FE94-401F-96F9-8DB4194314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668266-7688-4CB5-956D-572B2AEAA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4ABEC0-FAC0-4363-8E18-824A469846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F08038C-14AD-4042-929F-87A319952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9065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A63DE7-FED6-4A3E-A9F5-96654FFB5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CA3E466-B0A4-4BD0-9660-0D0C8EA165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89F48C9-8D61-4BC5-90A5-1AD60B7DFB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6AF9EAB-9131-4C0E-84D3-25590C84AF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9BB3309-91B9-440C-9C29-4F4A7846C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0D44B7A-4842-4CFA-98DA-FCE267FA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76D29F60-4F4D-4ACC-BAB6-32EFC32F93A0}"/>
              </a:ext>
            </a:extLst>
          </p:cNvPr>
          <p:cNvSpPr txBox="1"/>
          <p:nvPr userDrawn="1"/>
        </p:nvSpPr>
        <p:spPr>
          <a:xfrm>
            <a:off x="1092200" y="1478084"/>
            <a:ext cx="53721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000" dirty="0"/>
              <a:t>Este material está hecho sin fines de lucro y diseñado de todo corazón para ti.</a:t>
            </a:r>
          </a:p>
          <a:p>
            <a:endParaRPr lang="es-MX" sz="2000" dirty="0"/>
          </a:p>
          <a:p>
            <a:endParaRPr lang="es-MX" sz="2000" dirty="0"/>
          </a:p>
          <a:p>
            <a:endParaRPr lang="es-MX" sz="2000" dirty="0"/>
          </a:p>
          <a:p>
            <a:endParaRPr lang="es-MX" sz="2000" dirty="0"/>
          </a:p>
          <a:p>
            <a:r>
              <a:rPr lang="es-MX" sz="2000" dirty="0"/>
              <a:t>Para más material te invito a visitar mi canal de YouTube y seguirme por mis redes sociales</a:t>
            </a:r>
            <a:r>
              <a:rPr lang="es-MX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54967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1E02C0-C51A-4B63-B9A7-2FA92116A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E6E2BFF-70D4-4781-8D3F-B21F41FE38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FAE2A91-D47A-49C7-B1B4-2A826317E7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7C8784B-66CB-40B1-92ED-E64B94DFAE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8221F7C-4DFB-4A17-99CA-FA03E1DCBD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0D6E2FE-96FD-4B58-99E9-DF27B52B6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A97725B-FDEC-48C2-B91E-F3F0D3662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FBAD8A68-7E35-409B-BBB1-0DA81703DE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04368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C069F3-6AAB-4D7D-84BE-BE22C4BBF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798AFC1-46A1-4501-BB5C-C7DC7129B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5B436CB-08FF-4178-9FD1-0960A1AE4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F8CAE1B-9828-4188-992C-D0EE40723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75150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9A7E26C-2A55-4315-AEE0-60D4E6EE65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6D8A9841-C6C5-4C32-A428-4988C3752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18D858E-6224-4BA2-B980-5793CA33D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68766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9E0C4A-DEBC-4E22-942F-BBC8E2ED1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19CBF0B-76FB-4644-9791-F2DFFB45BE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77652B5-A979-499A-AD4F-3E40A2D28E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CCA08F4-A122-4E8F-ACCF-2381EB2E6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422ADE7-1376-4E59-B34C-33BF1AF362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147EB34-6D24-4BB9-8CC7-30EC01202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978065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7B0B9-8A16-42BD-80AE-E8B766CF5D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C9378EC-F228-47A4-AE7C-590371DB3C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4176108-4E32-4745-A397-13B0D70F8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D1328FFB-F594-457B-983A-05CDDEA11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345A1BA-5DEA-4B70-8840-FCFB5E4B1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45E0A93-DCBD-45C2-A52F-90819AAFC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29417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E7166984-51FF-41D2-9640-FBDD1D817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AFF9E9F-4139-4FB8-B65D-AE8EFC678E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5651A6-F44E-410A-89DA-9470F220EF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88C60-5D5E-4E4B-B239-7B24ABB4D7B4}" type="datetimeFigureOut">
              <a:rPr lang="es-MX" smtClean="0"/>
              <a:t>14/10/2021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00856A-62F4-41F9-9792-A6D1E7C504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D6B26C2-97D1-4FD0-BAF4-DEBF954D2F6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D2F358-9048-49A2-A88B-8672F8F347E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370845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0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" Target="slide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13" Type="http://schemas.openxmlformats.org/officeDocument/2006/relationships/slide" Target="slide13.xml"/><Relationship Id="rId18" Type="http://schemas.openxmlformats.org/officeDocument/2006/relationships/image" Target="../media/image3.png"/><Relationship Id="rId3" Type="http://schemas.openxmlformats.org/officeDocument/2006/relationships/audio" Target="../media/audio1.wav"/><Relationship Id="rId21" Type="http://schemas.openxmlformats.org/officeDocument/2006/relationships/slide" Target="slide11.xml"/><Relationship Id="rId7" Type="http://schemas.openxmlformats.org/officeDocument/2006/relationships/slide" Target="slide9.xml"/><Relationship Id="rId12" Type="http://schemas.openxmlformats.org/officeDocument/2006/relationships/slide" Target="slide12.xml"/><Relationship Id="rId17" Type="http://schemas.openxmlformats.org/officeDocument/2006/relationships/slide" Target="slide19.xml"/><Relationship Id="rId25" Type="http://schemas.openxmlformats.org/officeDocument/2006/relationships/audio" Target="../media/audio1.wav"/><Relationship Id="rId2" Type="http://schemas.openxmlformats.org/officeDocument/2006/relationships/notesSlide" Target="../notesSlides/notesSlide2.xml"/><Relationship Id="rId16" Type="http://schemas.openxmlformats.org/officeDocument/2006/relationships/slide" Target="slide17.xml"/><Relationship Id="rId20" Type="http://schemas.openxmlformats.org/officeDocument/2006/relationships/slide" Target="slide1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20.xml"/><Relationship Id="rId11" Type="http://schemas.openxmlformats.org/officeDocument/2006/relationships/slide" Target="slide10.xml"/><Relationship Id="rId5" Type="http://schemas.microsoft.com/office/2007/relationships/hdphoto" Target="../media/hdphoto1.wdp"/><Relationship Id="rId15" Type="http://schemas.openxmlformats.org/officeDocument/2006/relationships/slide" Target="slide16.xml"/><Relationship Id="rId10" Type="http://schemas.openxmlformats.org/officeDocument/2006/relationships/slide" Target="slide4.xml"/><Relationship Id="rId19" Type="http://schemas.openxmlformats.org/officeDocument/2006/relationships/slide" Target="slide18.xml"/><Relationship Id="rId4" Type="http://schemas.openxmlformats.org/officeDocument/2006/relationships/image" Target="../media/image4.png"/><Relationship Id="rId9" Type="http://schemas.openxmlformats.org/officeDocument/2006/relationships/slide" Target="slide8.xml"/><Relationship Id="rId14" Type="http://schemas.openxmlformats.org/officeDocument/2006/relationships/slide" Target="slide1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video" Target="../media/media5.wmv"/><Relationship Id="rId13" Type="http://schemas.microsoft.com/office/2007/relationships/media" Target="../media/media8.mp3"/><Relationship Id="rId18" Type="http://schemas.openxmlformats.org/officeDocument/2006/relationships/slide" Target="slide3.xml"/><Relationship Id="rId3" Type="http://schemas.microsoft.com/office/2007/relationships/media" Target="../media/media3.wmv"/><Relationship Id="rId21" Type="http://schemas.openxmlformats.org/officeDocument/2006/relationships/image" Target="../media/image9.png"/><Relationship Id="rId7" Type="http://schemas.microsoft.com/office/2007/relationships/media" Target="../media/media5.wmv"/><Relationship Id="rId12" Type="http://schemas.openxmlformats.org/officeDocument/2006/relationships/video" Target="../media/media7.wmv"/><Relationship Id="rId17" Type="http://schemas.openxmlformats.org/officeDocument/2006/relationships/image" Target="../media/image6.png"/><Relationship Id="rId2" Type="http://schemas.openxmlformats.org/officeDocument/2006/relationships/video" Target="../media/media2.wmv"/><Relationship Id="rId16" Type="http://schemas.openxmlformats.org/officeDocument/2006/relationships/image" Target="../media/image5.png"/><Relationship Id="rId20" Type="http://schemas.openxmlformats.org/officeDocument/2006/relationships/image" Target="../media/image8.png"/><Relationship Id="rId1" Type="http://schemas.microsoft.com/office/2007/relationships/media" Target="../media/media2.wmv"/><Relationship Id="rId6" Type="http://schemas.openxmlformats.org/officeDocument/2006/relationships/video" Target="../media/media4.wmv"/><Relationship Id="rId11" Type="http://schemas.microsoft.com/office/2007/relationships/media" Target="../media/media7.wmv"/><Relationship Id="rId5" Type="http://schemas.microsoft.com/office/2007/relationships/media" Target="../media/media4.wmv"/><Relationship Id="rId15" Type="http://schemas.openxmlformats.org/officeDocument/2006/relationships/slideLayout" Target="../slideLayouts/slideLayout2.xml"/><Relationship Id="rId23" Type="http://schemas.openxmlformats.org/officeDocument/2006/relationships/image" Target="../media/image1.png"/><Relationship Id="rId10" Type="http://schemas.openxmlformats.org/officeDocument/2006/relationships/video" Target="../media/media6.wmv"/><Relationship Id="rId19" Type="http://schemas.openxmlformats.org/officeDocument/2006/relationships/image" Target="../media/image7.png"/><Relationship Id="rId4" Type="http://schemas.openxmlformats.org/officeDocument/2006/relationships/video" Target="../media/media3.wmv"/><Relationship Id="rId9" Type="http://schemas.microsoft.com/office/2007/relationships/media" Target="../media/media6.wmv"/><Relationship Id="rId14" Type="http://schemas.openxmlformats.org/officeDocument/2006/relationships/audio" Target="../media/media8.mp3"/><Relationship Id="rId22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NULL" TargetMode="External"/><Relationship Id="rId6" Type="http://schemas.openxmlformats.org/officeDocument/2006/relationships/slide" Target="slide3.xml"/><Relationship Id="rId5" Type="http://schemas.openxmlformats.org/officeDocument/2006/relationships/slide" Target="slide6.xml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slide" Target="slide3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audio5.wav"/><Relationship Id="rId13" Type="http://schemas.openxmlformats.org/officeDocument/2006/relationships/slide" Target="slide3.xml"/><Relationship Id="rId3" Type="http://schemas.openxmlformats.org/officeDocument/2006/relationships/slideLayout" Target="../slideLayouts/slideLayout2.xml"/><Relationship Id="rId7" Type="http://schemas.openxmlformats.org/officeDocument/2006/relationships/audio" Target="../media/audio4.wav"/><Relationship Id="rId12" Type="http://schemas.openxmlformats.org/officeDocument/2006/relationships/slide" Target="slide5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6" Type="http://schemas.openxmlformats.org/officeDocument/2006/relationships/audio" Target="../media/audio3.wav"/><Relationship Id="rId11" Type="http://schemas.openxmlformats.org/officeDocument/2006/relationships/audio" Target="../media/audio8.wav"/><Relationship Id="rId5" Type="http://schemas.openxmlformats.org/officeDocument/2006/relationships/audio" Target="../media/audio2.wav"/><Relationship Id="rId15" Type="http://schemas.openxmlformats.org/officeDocument/2006/relationships/image" Target="../media/image11.png"/><Relationship Id="rId10" Type="http://schemas.openxmlformats.org/officeDocument/2006/relationships/audio" Target="../media/audio7.wav"/><Relationship Id="rId4" Type="http://schemas.openxmlformats.org/officeDocument/2006/relationships/notesSlide" Target="../notesSlides/notesSlide5.xml"/><Relationship Id="rId9" Type="http://schemas.openxmlformats.org/officeDocument/2006/relationships/audio" Target="../media/audio6.wav"/><Relationship Id="rId1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3" Type="http://schemas.microsoft.com/office/2007/relationships/media" Target="../media/media11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audio" Target="../media/media12.mp3"/><Relationship Id="rId5" Type="http://schemas.microsoft.com/office/2007/relationships/media" Target="../media/media12.mp3"/><Relationship Id="rId10" Type="http://schemas.openxmlformats.org/officeDocument/2006/relationships/image" Target="../media/image1.png"/><Relationship Id="rId4" Type="http://schemas.openxmlformats.org/officeDocument/2006/relationships/audio" Target="../media/media11.mp3"/><Relationship Id="rId9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7D22AFC2-2E56-45A1-A8A3-01659FF836AB}"/>
              </a:ext>
            </a:extLst>
          </p:cNvPr>
          <p:cNvSpPr/>
          <p:nvPr/>
        </p:nvSpPr>
        <p:spPr>
          <a:xfrm>
            <a:off x="5443829" y="1135296"/>
            <a:ext cx="1304342" cy="1304342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C23F94C7-62B5-4E35-A948-8E0E7823F013}"/>
              </a:ext>
            </a:extLst>
          </p:cNvPr>
          <p:cNvSpPr/>
          <p:nvPr/>
        </p:nvSpPr>
        <p:spPr>
          <a:xfrm>
            <a:off x="5304748" y="2509372"/>
            <a:ext cx="1582504" cy="1582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B9F942D0-D36E-4098-94D7-58AB1DFD9A3B}"/>
              </a:ext>
            </a:extLst>
          </p:cNvPr>
          <p:cNvSpPr/>
          <p:nvPr/>
        </p:nvSpPr>
        <p:spPr>
          <a:xfrm>
            <a:off x="5314756" y="4254500"/>
            <a:ext cx="1572496" cy="1572496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MX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NTRO CALAMAR">
            <a:hlinkClick r:id="" action="ppaction://media"/>
            <a:extLst>
              <a:ext uri="{FF2B5EF4-FFF2-40B4-BE49-F238E27FC236}">
                <a16:creationId xmlns:a16="http://schemas.microsoft.com/office/drawing/2014/main" id="{66BE072F-375F-49B9-AC07-68F97E1837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16000" y="5510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7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0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6549 -0.47592 L -0.56549 -0.47569 C -0.56393 -0.41458 -0.56003 -0.23356 -0.55716 -0.2037 C -0.55378 -0.17014 -0.51914 -0.12245 -0.5082 -0.1074 C -0.49466 -0.08889 -0.48047 -0.07129 -0.46549 -0.05555 C -0.43398 -0.02315 -0.39648 0.00348 -0.36159 0.02037 C -0.33958 0.03056 -0.29232 0.0419 -0.26875 0.04815 L -0.19049 0.0463 C -0.16042 0.04236 -0.16081 0.0338 -0.13854 0.02778 C -0.13437 0.02662 -0.13021 0.02639 -0.12604 0.02593 C -0.11263 0.0206 -0.11185 0.01991 -0.09909 0.01667 C -0.09609 0.01574 -0.09336 0.01482 -0.09049 0.01482 C -0.0793 0.01412 -0.06771 0.01482 -0.05625 0.01482 L 0 -2.96296E-6 " pathEditMode="relative" rAng="0" ptsTypes="AAAAAAAAAAAAAA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268" y="26204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6625 0.05185 L 0.41458 -0.12408 C 0.40013 -0.12246 0.35417 -0.12014 0.33125 -0.11111 C 0.32201 -0.10764 0.31302 -0.10324 0.30417 -0.09815 C 0.29544 -0.09329 0.28711 -0.08611 0.27813 -0.08334 C 0.27396 -0.08218 0.26966 -0.08148 0.26563 -0.07963 C 0.25065 -0.07338 0.26185 -0.07477 0.24792 -0.07037 C 0.24479 -0.06945 0.24154 -0.06945 0.23854 -0.06852 C 0.23594 -0.06783 0.22148 -0.0625 0.21875 -0.06111 C 0.21003 -0.05718 0.21523 -0.05741 0.21042 -0.05741 L 0 2.96296E-6 " pathEditMode="relative" rAng="0" ptsTypes="AAAAAAAAAAA">
                                      <p:cBhvr>
                                        <p:cTn id="19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3125" y="-8796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51862 0.48125 L -0.51862 0.48148 C -0.44714 0.46296 -0.46302 0.47315 -0.37708 0.41088 C -0.31758 0.36759 -0.25078 0.34375 -0.19987 0.27384 C -0.18151 0.24838 -0.16263 0.22639 -0.14792 0.19421 C -0.14023 0.17754 -0.13919 0.16204 -0.13333 0.14421 C -0.12747 0.12569 -0.12344 0.12778 -0.11758 0.10532 C -0.11641 0.09977 -0.1151 0.09398 -0.11341 0.08866 C -0.11289 0.08634 -0.10872 0.07662 -0.1082 0.07569 C -0.10573 0.07037 -0.1026 0.0662 -0.1 0.06088 C -0.09466 0.0493 -0.09375 0.03935 -0.08646 0.03125 C -0.08268 0.02685 -0.07826 0.02477 -0.07396 0.02199 C -0.03828 -0.00208 -0.05117 0.00162 -0.02904 -0.00208 C -0.01784 0.00463 -0.02721 -0.00023 2.08333E-7 -0.00023 L 2.08333E-7 1.48148E-6 " pathEditMode="relative" rAng="0" ptsTypes="AAAAAAAAAAAAAAA">
                                      <p:cBhvr>
                                        <p:cTn id="23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38" y="-24167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1818" numSld="999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3" grpId="0" animBg="1"/>
      <p:bldP spid="13" grpId="1" animBg="1"/>
      <p:bldP spid="13" grpId="2" animBg="1"/>
      <p:bldP spid="16" grpId="0" animBg="1"/>
      <p:bldP spid="16" grpId="1" animBg="1"/>
      <p:bldP spid="16" grpId="2" animBg="1"/>
      <p:bldP spid="14" grpId="0" animBg="1"/>
      <p:bldP spid="14" grpId="1" animBg="1"/>
      <p:bldP spid="14" grpId="2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5ACB8-EA00-4C3D-82CE-188A55ED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5 . </a:t>
            </a:r>
            <a:r>
              <a:rPr lang="es-MX" sz="3600" dirty="0">
                <a:solidFill>
                  <a:schemeClr val="bg1"/>
                </a:solidFill>
              </a:rPr>
              <a:t>Es una práctica de ingeniería que evita retrasos en el ciclo del proyecto, causado por problemas de integración.</a:t>
            </a:r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22D23C4-9B2E-46F8-AE1D-C41ACDD987B7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964D77F-650E-40DA-A5C8-A4AD17F6A609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83A64458-99CA-4704-9219-6DFA748147EC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8E2A0C6-7AE0-422B-809B-FF0C4919DE65}"/>
              </a:ext>
            </a:extLst>
          </p:cNvPr>
          <p:cNvSpPr/>
          <p:nvPr/>
        </p:nvSpPr>
        <p:spPr>
          <a:xfrm>
            <a:off x="3924300" y="4792896"/>
            <a:ext cx="2939487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Diseño simple</a:t>
            </a:r>
          </a:p>
        </p:txBody>
      </p:sp>
      <p:sp>
        <p:nvSpPr>
          <p:cNvPr id="11" name="CORRECTA">
            <a:extLst>
              <a:ext uri="{FF2B5EF4-FFF2-40B4-BE49-F238E27FC236}">
                <a16:creationId xmlns:a16="http://schemas.microsoft.com/office/drawing/2014/main" id="{48F04B9D-5D87-4F83-9FBE-C6999596A763}"/>
              </a:ext>
            </a:extLst>
          </p:cNvPr>
          <p:cNvSpPr/>
          <p:nvPr/>
        </p:nvSpPr>
        <p:spPr>
          <a:xfrm>
            <a:off x="3924300" y="2103677"/>
            <a:ext cx="4154829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Integración continua</a:t>
            </a:r>
          </a:p>
        </p:txBody>
      </p:sp>
      <p:sp>
        <p:nvSpPr>
          <p:cNvPr id="24" name="Triángulo isósceles 23">
            <a:hlinkClick r:id="rId9" action="ppaction://hlinksldjump"/>
            <a:extLst>
              <a:ext uri="{FF2B5EF4-FFF2-40B4-BE49-F238E27FC236}">
                <a16:creationId xmlns:a16="http://schemas.microsoft.com/office/drawing/2014/main" id="{61593E79-9B51-4058-B7D1-527EA9F48A16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45AC5183-5531-4341-964D-781236BF0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6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323E3133-CAC2-4337-B91B-B26BD8478E8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7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633DDBB-9531-423A-ACF5-9F5211BDB8F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4D4A1D62-6D3F-4408-B736-97922A6656AF}"/>
              </a:ext>
            </a:extLst>
          </p:cNvPr>
          <p:cNvSpPr/>
          <p:nvPr/>
        </p:nvSpPr>
        <p:spPr>
          <a:xfrm>
            <a:off x="3905251" y="3523124"/>
            <a:ext cx="3988684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Entregas pequeñas</a:t>
            </a:r>
          </a:p>
        </p:txBody>
      </p:sp>
      <p:pic>
        <p:nvPicPr>
          <p:cNvPr id="14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D6323A23-5022-4233-99D3-B2CF9732780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1051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378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2121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36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69"/>
                            </p:stCondLst>
                            <p:childTnLst>
                              <p:par>
                                <p:cTn id="3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5ACB8-EA00-4C3D-82CE-188A55ED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6 . </a:t>
            </a:r>
            <a:r>
              <a:rPr lang="es-MX" sz="3600" dirty="0">
                <a:solidFill>
                  <a:schemeClr val="bg1"/>
                </a:solidFill>
              </a:rPr>
              <a:t>Es un conjunto acordado de reglas que todo el </a:t>
            </a:r>
            <a:br>
              <a:rPr lang="es-MX" sz="3600" dirty="0">
                <a:solidFill>
                  <a:schemeClr val="bg1"/>
                </a:solidFill>
              </a:rPr>
            </a:br>
            <a:r>
              <a:rPr lang="es-MX" sz="3600" dirty="0">
                <a:solidFill>
                  <a:schemeClr val="bg1"/>
                </a:solidFill>
              </a:rPr>
              <a:t>equipo de desarrollo acuerda seguir durante todo el proyecto.</a:t>
            </a:r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22D23C4-9B2E-46F8-AE1D-C41ACDD987B7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964D77F-650E-40DA-A5C8-A4AD17F6A609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83A64458-99CA-4704-9219-6DFA748147EC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8E2A0C6-7AE0-422B-809B-FF0C4919DE65}"/>
              </a:ext>
            </a:extLst>
          </p:cNvPr>
          <p:cNvSpPr/>
          <p:nvPr/>
        </p:nvSpPr>
        <p:spPr>
          <a:xfrm>
            <a:off x="3924301" y="4792896"/>
            <a:ext cx="3460348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Ritmo sostenible</a:t>
            </a:r>
          </a:p>
        </p:txBody>
      </p:sp>
      <p:sp>
        <p:nvSpPr>
          <p:cNvPr id="11" name="CORRECTA">
            <a:extLst>
              <a:ext uri="{FF2B5EF4-FFF2-40B4-BE49-F238E27FC236}">
                <a16:creationId xmlns:a16="http://schemas.microsoft.com/office/drawing/2014/main" id="{48F04B9D-5D87-4F83-9FBE-C6999596A763}"/>
              </a:ext>
            </a:extLst>
          </p:cNvPr>
          <p:cNvSpPr/>
          <p:nvPr/>
        </p:nvSpPr>
        <p:spPr>
          <a:xfrm>
            <a:off x="3924300" y="2103677"/>
            <a:ext cx="5254424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Estándares de codificación</a:t>
            </a:r>
          </a:p>
        </p:txBody>
      </p:sp>
      <p:sp>
        <p:nvSpPr>
          <p:cNvPr id="24" name="Triángulo isósceles 23">
            <a:hlinkClick r:id="rId9" action="ppaction://hlinksldjump"/>
            <a:extLst>
              <a:ext uri="{FF2B5EF4-FFF2-40B4-BE49-F238E27FC236}">
                <a16:creationId xmlns:a16="http://schemas.microsoft.com/office/drawing/2014/main" id="{61593E79-9B51-4058-B7D1-527EA9F48A16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45AC5183-5531-4341-964D-781236BF0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6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323E3133-CAC2-4337-B91B-B26BD8478E8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7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633DDBB-9531-423A-ACF5-9F5211BDB8F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4D4A1D62-6D3F-4408-B736-97922A6656AF}"/>
              </a:ext>
            </a:extLst>
          </p:cNvPr>
          <p:cNvSpPr/>
          <p:nvPr/>
        </p:nvSpPr>
        <p:spPr>
          <a:xfrm>
            <a:off x="3905250" y="3523124"/>
            <a:ext cx="4348843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Metáfora del sistema</a:t>
            </a:r>
          </a:p>
        </p:txBody>
      </p:sp>
      <p:pic>
        <p:nvPicPr>
          <p:cNvPr id="14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D6323A23-5022-4233-99D3-B2CF9732780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1051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710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2121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36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69"/>
                            </p:stCondLst>
                            <p:childTnLst>
                              <p:par>
                                <p:cTn id="3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5ACB8-EA00-4C3D-82CE-188A55ED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7. </a:t>
            </a:r>
            <a:r>
              <a:rPr lang="es-MX" sz="3100" dirty="0">
                <a:solidFill>
                  <a:schemeClr val="bg1"/>
                </a:solidFill>
              </a:rPr>
              <a:t>Rol en XP encargado de escribir los requisitos (las historias de usuario) y comprueba los criterios de aceptación de los mismos.</a:t>
            </a:r>
            <a:r>
              <a:rPr lang="es-MX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22D23C4-9B2E-46F8-AE1D-C41ACDD987B7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964D77F-650E-40DA-A5C8-A4AD17F6A609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83A64458-99CA-4704-9219-6DFA748147EC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8E2A0C6-7AE0-422B-809B-FF0C4919DE65}"/>
              </a:ext>
            </a:extLst>
          </p:cNvPr>
          <p:cNvSpPr/>
          <p:nvPr/>
        </p:nvSpPr>
        <p:spPr>
          <a:xfrm>
            <a:off x="3924300" y="2145592"/>
            <a:ext cx="1754011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Analista</a:t>
            </a:r>
          </a:p>
        </p:txBody>
      </p:sp>
      <p:sp>
        <p:nvSpPr>
          <p:cNvPr id="11" name="CORRECTA">
            <a:extLst>
              <a:ext uri="{FF2B5EF4-FFF2-40B4-BE49-F238E27FC236}">
                <a16:creationId xmlns:a16="http://schemas.microsoft.com/office/drawing/2014/main" id="{48F04B9D-5D87-4F83-9FBE-C6999596A763}"/>
              </a:ext>
            </a:extLst>
          </p:cNvPr>
          <p:cNvSpPr/>
          <p:nvPr/>
        </p:nvSpPr>
        <p:spPr>
          <a:xfrm>
            <a:off x="3924300" y="3421000"/>
            <a:ext cx="1573389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Cliente</a:t>
            </a:r>
          </a:p>
        </p:txBody>
      </p:sp>
      <p:sp>
        <p:nvSpPr>
          <p:cNvPr id="24" name="Triángulo isósceles 23">
            <a:hlinkClick r:id="rId9" action="ppaction://hlinksldjump"/>
            <a:extLst>
              <a:ext uri="{FF2B5EF4-FFF2-40B4-BE49-F238E27FC236}">
                <a16:creationId xmlns:a16="http://schemas.microsoft.com/office/drawing/2014/main" id="{61593E79-9B51-4058-B7D1-527EA9F48A16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45AC5183-5531-4341-964D-781236BF0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6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323E3133-CAC2-4337-B91B-B26BD8478E8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7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633DDBB-9531-423A-ACF5-9F5211BDB8F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0B4708D2-CD66-4173-BD0E-435CE973DDD3}"/>
              </a:ext>
            </a:extLst>
          </p:cNvPr>
          <p:cNvSpPr/>
          <p:nvPr/>
        </p:nvSpPr>
        <p:spPr>
          <a:xfrm>
            <a:off x="3924300" y="4775563"/>
            <a:ext cx="1573389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Coach</a:t>
            </a:r>
          </a:p>
        </p:txBody>
      </p:sp>
      <p:pic>
        <p:nvPicPr>
          <p:cNvPr id="14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FE2487F-1FA1-425C-936E-678BA82AAC1B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500487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108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2121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36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69"/>
                            </p:stCondLst>
                            <p:childTnLst>
                              <p:par>
                                <p:cTn id="3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5ACB8-EA00-4C3D-82CE-188A55ED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8 .Rol en XP que ayuda al cliente a realizar pruebas funcionales</a:t>
            </a:r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22D23C4-9B2E-46F8-AE1D-C41ACDD987B7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964D77F-650E-40DA-A5C8-A4AD17F6A609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83A64458-99CA-4704-9219-6DFA748147EC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8E2A0C6-7AE0-422B-809B-FF0C4919DE65}"/>
              </a:ext>
            </a:extLst>
          </p:cNvPr>
          <p:cNvSpPr/>
          <p:nvPr/>
        </p:nvSpPr>
        <p:spPr>
          <a:xfrm>
            <a:off x="3924300" y="4792896"/>
            <a:ext cx="1437923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Coach</a:t>
            </a:r>
          </a:p>
        </p:txBody>
      </p:sp>
      <p:sp>
        <p:nvSpPr>
          <p:cNvPr id="11" name="CORRECTA">
            <a:extLst>
              <a:ext uri="{FF2B5EF4-FFF2-40B4-BE49-F238E27FC236}">
                <a16:creationId xmlns:a16="http://schemas.microsoft.com/office/drawing/2014/main" id="{48F04B9D-5D87-4F83-9FBE-C6999596A763}"/>
              </a:ext>
            </a:extLst>
          </p:cNvPr>
          <p:cNvSpPr/>
          <p:nvPr/>
        </p:nvSpPr>
        <p:spPr>
          <a:xfrm>
            <a:off x="3924301" y="2103677"/>
            <a:ext cx="1437922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 err="1"/>
              <a:t>Tester</a:t>
            </a:r>
            <a:endParaRPr lang="es-MX" sz="3600" dirty="0"/>
          </a:p>
        </p:txBody>
      </p:sp>
      <p:sp>
        <p:nvSpPr>
          <p:cNvPr id="24" name="Triángulo isósceles 23">
            <a:hlinkClick r:id="rId9" action="ppaction://hlinksldjump"/>
            <a:extLst>
              <a:ext uri="{FF2B5EF4-FFF2-40B4-BE49-F238E27FC236}">
                <a16:creationId xmlns:a16="http://schemas.microsoft.com/office/drawing/2014/main" id="{61593E79-9B51-4058-B7D1-527EA9F48A16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45AC5183-5531-4341-964D-781236BF0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6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323E3133-CAC2-4337-B91B-B26BD8478E8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7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633DDBB-9531-423A-ACF5-9F5211BDB8F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DC2EAD5F-086C-4AB6-A747-8202D09F31D9}"/>
              </a:ext>
            </a:extLst>
          </p:cNvPr>
          <p:cNvSpPr/>
          <p:nvPr/>
        </p:nvSpPr>
        <p:spPr>
          <a:xfrm>
            <a:off x="3878035" y="3415829"/>
            <a:ext cx="2748543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Programador</a:t>
            </a:r>
          </a:p>
        </p:txBody>
      </p:sp>
      <p:pic>
        <p:nvPicPr>
          <p:cNvPr id="14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50724C84-3337-471E-9DC9-7DE510F29C4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01385" y="99783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027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2121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36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69"/>
                            </p:stCondLst>
                            <p:childTnLst>
                              <p:par>
                                <p:cTn id="3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5ACB8-EA00-4C3D-82CE-188A55ED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9 . </a:t>
            </a:r>
            <a:r>
              <a:rPr lang="es-MX" sz="3600" dirty="0">
                <a:solidFill>
                  <a:schemeClr val="bg1"/>
                </a:solidFill>
              </a:rPr>
              <a:t>Consiste en la organización del trabajo diario con base </a:t>
            </a:r>
            <a:br>
              <a:rPr lang="es-MX" sz="3600" dirty="0">
                <a:solidFill>
                  <a:schemeClr val="bg1"/>
                </a:solidFill>
              </a:rPr>
            </a:br>
            <a:r>
              <a:rPr lang="es-MX" sz="3600" dirty="0">
                <a:solidFill>
                  <a:schemeClr val="bg1"/>
                </a:solidFill>
              </a:rPr>
              <a:t>en un panel de tareas</a:t>
            </a:r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22D23C4-9B2E-46F8-AE1D-C41ACDD987B7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964D77F-650E-40DA-A5C8-A4AD17F6A609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83A64458-99CA-4704-9219-6DFA748147EC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8E2A0C6-7AE0-422B-809B-FF0C4919DE65}"/>
              </a:ext>
            </a:extLst>
          </p:cNvPr>
          <p:cNvSpPr/>
          <p:nvPr/>
        </p:nvSpPr>
        <p:spPr>
          <a:xfrm>
            <a:off x="3924301" y="4792896"/>
            <a:ext cx="1539522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Scrum</a:t>
            </a:r>
          </a:p>
        </p:txBody>
      </p:sp>
      <p:sp>
        <p:nvSpPr>
          <p:cNvPr id="11" name="CORRECTA">
            <a:extLst>
              <a:ext uri="{FF2B5EF4-FFF2-40B4-BE49-F238E27FC236}">
                <a16:creationId xmlns:a16="http://schemas.microsoft.com/office/drawing/2014/main" id="{48F04B9D-5D87-4F83-9FBE-C6999596A763}"/>
              </a:ext>
            </a:extLst>
          </p:cNvPr>
          <p:cNvSpPr/>
          <p:nvPr/>
        </p:nvSpPr>
        <p:spPr>
          <a:xfrm>
            <a:off x="3924301" y="2103677"/>
            <a:ext cx="1720144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Kanban</a:t>
            </a:r>
          </a:p>
        </p:txBody>
      </p:sp>
      <p:sp>
        <p:nvSpPr>
          <p:cNvPr id="24" name="Triángulo isósceles 23">
            <a:hlinkClick r:id="rId9" action="ppaction://hlinksldjump"/>
            <a:extLst>
              <a:ext uri="{FF2B5EF4-FFF2-40B4-BE49-F238E27FC236}">
                <a16:creationId xmlns:a16="http://schemas.microsoft.com/office/drawing/2014/main" id="{61593E79-9B51-4058-B7D1-527EA9F48A16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45AC5183-5531-4341-964D-781236BF0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6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323E3133-CAC2-4337-B91B-B26BD8478E8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7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633DDBB-9531-423A-ACF5-9F5211BDB8F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DC2EAD5F-086C-4AB6-A747-8202D09F31D9}"/>
              </a:ext>
            </a:extLst>
          </p:cNvPr>
          <p:cNvSpPr/>
          <p:nvPr/>
        </p:nvSpPr>
        <p:spPr>
          <a:xfrm>
            <a:off x="3878035" y="3415829"/>
            <a:ext cx="739121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XP</a:t>
            </a:r>
          </a:p>
        </p:txBody>
      </p:sp>
      <p:pic>
        <p:nvPicPr>
          <p:cNvPr id="14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50724C84-3337-471E-9DC9-7DE510F29C42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01385" y="99783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5079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2121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36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69"/>
                            </p:stCondLst>
                            <p:childTnLst>
                              <p:par>
                                <p:cTn id="3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5ACB8-EA00-4C3D-82CE-188A55ED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10. </a:t>
            </a:r>
            <a:r>
              <a:rPr lang="es-MX" sz="3200" dirty="0">
                <a:solidFill>
                  <a:schemeClr val="bg1"/>
                </a:solidFill>
              </a:rPr>
              <a:t>Este enfoque pretende estimular al programador a pensar en las condiciones en las que su código podría fallar</a:t>
            </a:r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22D23C4-9B2E-46F8-AE1D-C41ACDD987B7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964D77F-650E-40DA-A5C8-A4AD17F6A609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83A64458-99CA-4704-9219-6DFA748147EC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8E2A0C6-7AE0-422B-809B-FF0C4919DE65}"/>
              </a:ext>
            </a:extLst>
          </p:cNvPr>
          <p:cNvSpPr/>
          <p:nvPr/>
        </p:nvSpPr>
        <p:spPr>
          <a:xfrm>
            <a:off x="3924300" y="2145592"/>
            <a:ext cx="5050367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Programación por parejas</a:t>
            </a:r>
          </a:p>
        </p:txBody>
      </p:sp>
      <p:sp>
        <p:nvSpPr>
          <p:cNvPr id="11" name="CORRECTA">
            <a:extLst>
              <a:ext uri="{FF2B5EF4-FFF2-40B4-BE49-F238E27FC236}">
                <a16:creationId xmlns:a16="http://schemas.microsoft.com/office/drawing/2014/main" id="{48F04B9D-5D87-4F83-9FBE-C6999596A763}"/>
              </a:ext>
            </a:extLst>
          </p:cNvPr>
          <p:cNvSpPr/>
          <p:nvPr/>
        </p:nvSpPr>
        <p:spPr>
          <a:xfrm>
            <a:off x="3924300" y="4716696"/>
            <a:ext cx="6167967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Desarrollo dirigido por pruebas</a:t>
            </a:r>
          </a:p>
        </p:txBody>
      </p:sp>
      <p:sp>
        <p:nvSpPr>
          <p:cNvPr id="24" name="Triángulo isósceles 23">
            <a:hlinkClick r:id="rId9" action="ppaction://hlinksldjump"/>
            <a:extLst>
              <a:ext uri="{FF2B5EF4-FFF2-40B4-BE49-F238E27FC236}">
                <a16:creationId xmlns:a16="http://schemas.microsoft.com/office/drawing/2014/main" id="{61593E79-9B51-4058-B7D1-527EA9F48A16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45AC5183-5531-4341-964D-781236BF0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6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323E3133-CAC2-4337-B91B-B26BD8478E8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7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633DDBB-9531-423A-ACF5-9F5211BDB8F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9F938060-65A8-4615-8674-BDA27C5498C5}"/>
              </a:ext>
            </a:extLst>
          </p:cNvPr>
          <p:cNvSpPr/>
          <p:nvPr/>
        </p:nvSpPr>
        <p:spPr>
          <a:xfrm>
            <a:off x="3924301" y="3390825"/>
            <a:ext cx="3819878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Entregas pequeñas</a:t>
            </a:r>
          </a:p>
        </p:txBody>
      </p:sp>
      <p:pic>
        <p:nvPicPr>
          <p:cNvPr id="14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7C7813EC-B88B-4067-95CF-2B491CBCF09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362013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63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2121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36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69"/>
                            </p:stCondLst>
                            <p:childTnLst>
                              <p:par>
                                <p:cTn id="3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5ACB8-EA00-4C3D-82CE-188A55ED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11. </a:t>
            </a:r>
            <a:r>
              <a:rPr lang="es-MX" sz="3600" dirty="0">
                <a:solidFill>
                  <a:schemeClr val="bg1"/>
                </a:solidFill>
              </a:rPr>
              <a:t>Práctica de ingeniería que indica que, para cada clase u operación, la funcionalidad es obvia para todo el equipo.</a:t>
            </a:r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22D23C4-9B2E-46F8-AE1D-C41ACDD987B7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964D77F-650E-40DA-A5C8-A4AD17F6A609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83A64458-99CA-4704-9219-6DFA748147EC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8E2A0C6-7AE0-422B-809B-FF0C4919DE65}"/>
              </a:ext>
            </a:extLst>
          </p:cNvPr>
          <p:cNvSpPr/>
          <p:nvPr/>
        </p:nvSpPr>
        <p:spPr>
          <a:xfrm>
            <a:off x="3924301" y="2145592"/>
            <a:ext cx="3390900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Ritmo sostenible</a:t>
            </a:r>
          </a:p>
        </p:txBody>
      </p:sp>
      <p:sp>
        <p:nvSpPr>
          <p:cNvPr id="11" name="CORRECTA">
            <a:extLst>
              <a:ext uri="{FF2B5EF4-FFF2-40B4-BE49-F238E27FC236}">
                <a16:creationId xmlns:a16="http://schemas.microsoft.com/office/drawing/2014/main" id="{48F04B9D-5D87-4F83-9FBE-C6999596A763}"/>
              </a:ext>
            </a:extLst>
          </p:cNvPr>
          <p:cNvSpPr/>
          <p:nvPr/>
        </p:nvSpPr>
        <p:spPr>
          <a:xfrm>
            <a:off x="3924300" y="3421000"/>
            <a:ext cx="4435929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Metáfora del sistema</a:t>
            </a:r>
          </a:p>
        </p:txBody>
      </p:sp>
      <p:sp>
        <p:nvSpPr>
          <p:cNvPr id="24" name="Triángulo isósceles 23">
            <a:hlinkClick r:id="rId9" action="ppaction://hlinksldjump"/>
            <a:extLst>
              <a:ext uri="{FF2B5EF4-FFF2-40B4-BE49-F238E27FC236}">
                <a16:creationId xmlns:a16="http://schemas.microsoft.com/office/drawing/2014/main" id="{61593E79-9B51-4058-B7D1-527EA9F48A16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45AC5183-5531-4341-964D-781236BF0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6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323E3133-CAC2-4337-B91B-B26BD8478E8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7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633DDBB-9531-423A-ACF5-9F5211BDB8F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E09AE2CE-4700-4A4F-8718-3D37199946FE}"/>
              </a:ext>
            </a:extLst>
          </p:cNvPr>
          <p:cNvSpPr/>
          <p:nvPr/>
        </p:nvSpPr>
        <p:spPr>
          <a:xfrm>
            <a:off x="3924300" y="4775859"/>
            <a:ext cx="5964767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Propiedad colectiva del código</a:t>
            </a:r>
          </a:p>
        </p:txBody>
      </p:sp>
      <p:pic>
        <p:nvPicPr>
          <p:cNvPr id="14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9685FF5B-B34D-4299-AF86-6684C402AA8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500516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850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2121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36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69"/>
                            </p:stCondLst>
                            <p:childTnLst>
                              <p:par>
                                <p:cTn id="3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5ACB8-EA00-4C3D-82CE-188A55ED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12.</a:t>
            </a:r>
            <a:r>
              <a:rPr lang="es-MX" sz="2000" dirty="0">
                <a:solidFill>
                  <a:schemeClr val="bg1"/>
                </a:solidFill>
              </a:rPr>
              <a:t>Valor en XP que establece: si el código está bien comentado, el diseño se mantiene simple, y está refactorizado, no será necesario escribir documentación adicional para su comprensión.</a:t>
            </a:r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22D23C4-9B2E-46F8-AE1D-C41ACDD987B7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964D77F-650E-40DA-A5C8-A4AD17F6A609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83A64458-99CA-4704-9219-6DFA748147EC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8E2A0C6-7AE0-422B-809B-FF0C4919DE65}"/>
              </a:ext>
            </a:extLst>
          </p:cNvPr>
          <p:cNvSpPr/>
          <p:nvPr/>
        </p:nvSpPr>
        <p:spPr>
          <a:xfrm>
            <a:off x="3913012" y="2145592"/>
            <a:ext cx="2928056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Comunicación</a:t>
            </a:r>
          </a:p>
        </p:txBody>
      </p:sp>
      <p:sp>
        <p:nvSpPr>
          <p:cNvPr id="11" name="CORRECTA">
            <a:extLst>
              <a:ext uri="{FF2B5EF4-FFF2-40B4-BE49-F238E27FC236}">
                <a16:creationId xmlns:a16="http://schemas.microsoft.com/office/drawing/2014/main" id="{48F04B9D-5D87-4F83-9FBE-C6999596A763}"/>
              </a:ext>
            </a:extLst>
          </p:cNvPr>
          <p:cNvSpPr/>
          <p:nvPr/>
        </p:nvSpPr>
        <p:spPr>
          <a:xfrm>
            <a:off x="3924300" y="4716696"/>
            <a:ext cx="2408767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Simplicidad</a:t>
            </a:r>
          </a:p>
        </p:txBody>
      </p:sp>
      <p:sp>
        <p:nvSpPr>
          <p:cNvPr id="24" name="Triángulo isósceles 23">
            <a:hlinkClick r:id="rId9" action="ppaction://hlinksldjump"/>
            <a:extLst>
              <a:ext uri="{FF2B5EF4-FFF2-40B4-BE49-F238E27FC236}">
                <a16:creationId xmlns:a16="http://schemas.microsoft.com/office/drawing/2014/main" id="{61593E79-9B51-4058-B7D1-527EA9F48A16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45AC5183-5531-4341-964D-781236BF0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6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323E3133-CAC2-4337-B91B-B26BD8478E8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7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633DDBB-9531-423A-ACF5-9F5211BDB8F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9F938060-65A8-4615-8674-BDA27C5498C5}"/>
              </a:ext>
            </a:extLst>
          </p:cNvPr>
          <p:cNvSpPr/>
          <p:nvPr/>
        </p:nvSpPr>
        <p:spPr>
          <a:xfrm>
            <a:off x="3924300" y="3390825"/>
            <a:ext cx="2036233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 err="1"/>
              <a:t>Feedback</a:t>
            </a:r>
            <a:endParaRPr lang="es-MX" sz="3600" dirty="0"/>
          </a:p>
        </p:txBody>
      </p:sp>
      <p:pic>
        <p:nvPicPr>
          <p:cNvPr id="14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7C7813EC-B88B-4067-95CF-2B491CBCF09C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362013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468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2121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36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69"/>
                            </p:stCondLst>
                            <p:childTnLst>
                              <p:par>
                                <p:cTn id="3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5ACB8-EA00-4C3D-82CE-188A55ED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13 .Es una característica de Kanban</a:t>
            </a:r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22D23C4-9B2E-46F8-AE1D-C41ACDD987B7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964D77F-650E-40DA-A5C8-A4AD17F6A609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83A64458-99CA-4704-9219-6DFA748147EC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8E2A0C6-7AE0-422B-809B-FF0C4919DE65}"/>
              </a:ext>
            </a:extLst>
          </p:cNvPr>
          <p:cNvSpPr/>
          <p:nvPr/>
        </p:nvSpPr>
        <p:spPr>
          <a:xfrm>
            <a:off x="3924300" y="4792896"/>
            <a:ext cx="6416322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Se centra en buscar problemas y solucionarlos</a:t>
            </a:r>
          </a:p>
        </p:txBody>
      </p:sp>
      <p:sp>
        <p:nvSpPr>
          <p:cNvPr id="11" name="CORRECTA">
            <a:extLst>
              <a:ext uri="{FF2B5EF4-FFF2-40B4-BE49-F238E27FC236}">
                <a16:creationId xmlns:a16="http://schemas.microsoft.com/office/drawing/2014/main" id="{48F04B9D-5D87-4F83-9FBE-C6999596A763}"/>
              </a:ext>
            </a:extLst>
          </p:cNvPr>
          <p:cNvSpPr/>
          <p:nvPr/>
        </p:nvSpPr>
        <p:spPr>
          <a:xfrm>
            <a:off x="3924301" y="3417667"/>
            <a:ext cx="4045656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Es un flujo continuo</a:t>
            </a:r>
          </a:p>
        </p:txBody>
      </p:sp>
      <p:sp>
        <p:nvSpPr>
          <p:cNvPr id="24" name="Triángulo isósceles 23">
            <a:hlinkClick r:id="rId9" action="ppaction://hlinksldjump"/>
            <a:extLst>
              <a:ext uri="{FF2B5EF4-FFF2-40B4-BE49-F238E27FC236}">
                <a16:creationId xmlns:a16="http://schemas.microsoft.com/office/drawing/2014/main" id="{61593E79-9B51-4058-B7D1-527EA9F48A16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45AC5183-5531-4341-964D-781236BF0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6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323E3133-CAC2-4337-B91B-B26BD8478E8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7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633DDBB-9531-423A-ACF5-9F5211BDB8F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635E1089-9037-4343-A596-74FEDF1D1D32}"/>
              </a:ext>
            </a:extLst>
          </p:cNvPr>
          <p:cNvSpPr/>
          <p:nvPr/>
        </p:nvSpPr>
        <p:spPr>
          <a:xfrm>
            <a:off x="3892550" y="2103073"/>
            <a:ext cx="4664428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Es un proceso iterativo</a:t>
            </a:r>
          </a:p>
        </p:txBody>
      </p:sp>
      <p:pic>
        <p:nvPicPr>
          <p:cNvPr id="14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0E6AD0DC-DE78-4305-9DD3-8C1CC9B2D461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15900" y="-3149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419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2121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36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69"/>
                            </p:stCondLst>
                            <p:childTnLst>
                              <p:par>
                                <p:cTn id="3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RRECTA">
            <a:extLst>
              <a:ext uri="{FF2B5EF4-FFF2-40B4-BE49-F238E27FC236}">
                <a16:creationId xmlns:a16="http://schemas.microsoft.com/office/drawing/2014/main" id="{48F04B9D-5D87-4F83-9FBE-C6999596A763}"/>
              </a:ext>
            </a:extLst>
          </p:cNvPr>
          <p:cNvSpPr/>
          <p:nvPr/>
        </p:nvSpPr>
        <p:spPr>
          <a:xfrm>
            <a:off x="3924300" y="4792896"/>
            <a:ext cx="4454979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Una tarea concreta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2B5ACB8-EA00-4C3D-82CE-188A55ED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14 .Qué representa una tarjeta </a:t>
            </a:r>
            <a:r>
              <a:rPr lang="es-MX" dirty="0" err="1">
                <a:solidFill>
                  <a:schemeClr val="bg1"/>
                </a:solidFill>
              </a:rPr>
              <a:t>kanban</a:t>
            </a:r>
            <a:endParaRPr lang="es-MX" dirty="0">
              <a:solidFill>
                <a:schemeClr val="bg1"/>
              </a:solidFill>
            </a:endParaRPr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22D23C4-9B2E-46F8-AE1D-C41ACDD987B7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964D77F-650E-40DA-A5C8-A4AD17F6A609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83A64458-99CA-4704-9219-6DFA748147EC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8E2A0C6-7AE0-422B-809B-FF0C4919DE65}"/>
              </a:ext>
            </a:extLst>
          </p:cNvPr>
          <p:cNvSpPr/>
          <p:nvPr/>
        </p:nvSpPr>
        <p:spPr>
          <a:xfrm>
            <a:off x="3924300" y="2042438"/>
            <a:ext cx="2544233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Un proyecto</a:t>
            </a:r>
          </a:p>
        </p:txBody>
      </p:sp>
      <p:sp>
        <p:nvSpPr>
          <p:cNvPr id="24" name="Triángulo isósceles 23">
            <a:hlinkClick r:id="rId9" action="ppaction://hlinksldjump"/>
            <a:extLst>
              <a:ext uri="{FF2B5EF4-FFF2-40B4-BE49-F238E27FC236}">
                <a16:creationId xmlns:a16="http://schemas.microsoft.com/office/drawing/2014/main" id="{61593E79-9B51-4058-B7D1-527EA9F48A16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45AC5183-5531-4341-964D-781236BF0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6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323E3133-CAC2-4337-B91B-B26BD8478E8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7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633DDBB-9531-423A-ACF5-9F5211BDB8F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13" name="Rectángulo: esquinas redondeadas 12">
            <a:extLst>
              <a:ext uri="{FF2B5EF4-FFF2-40B4-BE49-F238E27FC236}">
                <a16:creationId xmlns:a16="http://schemas.microsoft.com/office/drawing/2014/main" id="{9F5BAC2B-877B-42AD-A88D-BE6F0A81BD7F}"/>
              </a:ext>
            </a:extLst>
          </p:cNvPr>
          <p:cNvSpPr/>
          <p:nvPr/>
        </p:nvSpPr>
        <p:spPr>
          <a:xfrm>
            <a:off x="3905250" y="3431041"/>
            <a:ext cx="2461683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Un proceso</a:t>
            </a:r>
          </a:p>
        </p:txBody>
      </p:sp>
      <p:pic>
        <p:nvPicPr>
          <p:cNvPr id="14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E2BD2693-C8A2-43FC-8E01-3489514D5E26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376350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97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2121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36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69"/>
                            </p:stCondLst>
                            <p:childTnLst>
                              <p:par>
                                <p:cTn id="3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7D22AFC2-2E56-45A1-A8A3-01659FF836AB}"/>
              </a:ext>
            </a:extLst>
          </p:cNvPr>
          <p:cNvSpPr/>
          <p:nvPr/>
        </p:nvSpPr>
        <p:spPr>
          <a:xfrm>
            <a:off x="1476958" y="2481496"/>
            <a:ext cx="2520000" cy="2520000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C23F94C7-62B5-4E35-A948-8E0E7823F013}"/>
              </a:ext>
            </a:extLst>
          </p:cNvPr>
          <p:cNvSpPr/>
          <p:nvPr/>
        </p:nvSpPr>
        <p:spPr>
          <a:xfrm>
            <a:off x="4843614" y="2481496"/>
            <a:ext cx="2520000" cy="2520000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14" name="Forma libre: forma 13">
            <a:extLst>
              <a:ext uri="{FF2B5EF4-FFF2-40B4-BE49-F238E27FC236}">
                <a16:creationId xmlns:a16="http://schemas.microsoft.com/office/drawing/2014/main" id="{B9F942D0-D36E-4098-94D7-58AB1DFD9A3B}"/>
              </a:ext>
            </a:extLst>
          </p:cNvPr>
          <p:cNvSpPr/>
          <p:nvPr/>
        </p:nvSpPr>
        <p:spPr>
          <a:xfrm>
            <a:off x="8210270" y="2481496"/>
            <a:ext cx="2520000" cy="2520000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pic>
        <p:nvPicPr>
          <p:cNvPr id="4" name="Imagen 3">
            <a:hlinkClick r:id="" action="ppaction://hlinkshowjump?jump=nextslide"/>
            <a:extLst>
              <a:ext uri="{FF2B5EF4-FFF2-40B4-BE49-F238E27FC236}">
                <a16:creationId xmlns:a16="http://schemas.microsoft.com/office/drawing/2014/main" id="{0A0947A7-0613-4C62-81FF-0B095613CA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9287" y="5560432"/>
            <a:ext cx="2188654" cy="859611"/>
          </a:xfrm>
          <a:prstGeom prst="rect">
            <a:avLst/>
          </a:prstGeom>
        </p:spPr>
      </p:pic>
      <p:pic>
        <p:nvPicPr>
          <p:cNvPr id="8" name="Picture 2" descr="El juego del calamar | Sitio oficial de Netflix">
            <a:extLst>
              <a:ext uri="{FF2B5EF4-FFF2-40B4-BE49-F238E27FC236}">
                <a16:creationId xmlns:a16="http://schemas.microsoft.com/office/drawing/2014/main" id="{9E024906-2EF8-41BB-9701-65A0D9A2CD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5690" r="-1141"/>
          <a:stretch/>
        </p:blipFill>
        <p:spPr bwMode="auto">
          <a:xfrm>
            <a:off x="2635358" y="1328257"/>
            <a:ext cx="7162799" cy="865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21554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>
        <p159:morph option="byObject"/>
      </p:transition>
    </mc:Choice>
    <mc:Fallback xmlns="">
      <p:transition spd="slow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riángulo isósceles 23">
            <a:hlinkClick r:id="rId3" action="ppaction://hlinksldjump"/>
            <a:extLst>
              <a:ext uri="{FF2B5EF4-FFF2-40B4-BE49-F238E27FC236}">
                <a16:creationId xmlns:a16="http://schemas.microsoft.com/office/drawing/2014/main" id="{71BAB270-5AA3-4051-915C-C74D7C356278}"/>
              </a:ext>
            </a:extLst>
          </p:cNvPr>
          <p:cNvSpPr/>
          <p:nvPr/>
        </p:nvSpPr>
        <p:spPr>
          <a:xfrm rot="5400000">
            <a:off x="4680326" y="5989515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F3325897-DF6E-4467-9B76-3FB74DEEF2D5}"/>
              </a:ext>
            </a:extLst>
          </p:cNvPr>
          <p:cNvSpPr/>
          <p:nvPr/>
        </p:nvSpPr>
        <p:spPr>
          <a:xfrm>
            <a:off x="3064664" y="6018303"/>
            <a:ext cx="1352278" cy="431800"/>
          </a:xfrm>
          <a:prstGeom prst="roundRect">
            <a:avLst>
              <a:gd name="adj" fmla="val 40196"/>
            </a:avLst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SALIR</a:t>
            </a:r>
          </a:p>
        </p:txBody>
      </p:sp>
    </p:spTree>
    <p:extLst>
      <p:ext uri="{BB962C8B-B14F-4D97-AF65-F5344CB8AC3E}">
        <p14:creationId xmlns:p14="http://schemas.microsoft.com/office/powerpoint/2010/main" val="2688552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 descr="Icono&#10;&#10;Descripción generada automáticamente con confianza media">
            <a:extLst>
              <a:ext uri="{FF2B5EF4-FFF2-40B4-BE49-F238E27FC236}">
                <a16:creationId xmlns:a16="http://schemas.microsoft.com/office/drawing/2014/main" id="{380DD9B2-00FA-4DC8-904C-45531402AC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83"/>
            <a:ext cx="4731694" cy="6858000"/>
          </a:xfrm>
          <a:prstGeom prst="rect">
            <a:avLst/>
          </a:prstGeom>
        </p:spPr>
      </p:pic>
      <p:sp>
        <p:nvSpPr>
          <p:cNvPr id="31" name="Título 1">
            <a:extLst>
              <a:ext uri="{FF2B5EF4-FFF2-40B4-BE49-F238E27FC236}">
                <a16:creationId xmlns:a16="http://schemas.microsoft.com/office/drawing/2014/main" id="{130BFDF5-B7D4-497D-A7DD-A7A5AB506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8562" y="250825"/>
            <a:ext cx="6362700" cy="1325563"/>
          </a:xfrm>
        </p:spPr>
        <p:txBody>
          <a:bodyPr>
            <a:normAutofit/>
          </a:bodyPr>
          <a:lstStyle/>
          <a:p>
            <a:pPr algn="ctr"/>
            <a:r>
              <a:rPr lang="es-MX" sz="4000" b="1" dirty="0">
                <a:solidFill>
                  <a:schemeClr val="bg1"/>
                </a:solidFill>
              </a:rPr>
              <a:t>ELIGE UN NÚMERO</a:t>
            </a:r>
          </a:p>
        </p:txBody>
      </p:sp>
      <p:sp>
        <p:nvSpPr>
          <p:cNvPr id="33" name="Rectángulo: esquinas redondeadas 32">
            <a:hlinkClick r:id="rId6" action="ppaction://hlinksldjump"/>
            <a:extLst>
              <a:ext uri="{FF2B5EF4-FFF2-40B4-BE49-F238E27FC236}">
                <a16:creationId xmlns:a16="http://schemas.microsoft.com/office/drawing/2014/main" id="{0ECBFB1C-E533-4959-A5F6-D07B7A147DEA}"/>
              </a:ext>
            </a:extLst>
          </p:cNvPr>
          <p:cNvSpPr/>
          <p:nvPr/>
        </p:nvSpPr>
        <p:spPr>
          <a:xfrm>
            <a:off x="10265123" y="6209393"/>
            <a:ext cx="1352278" cy="431800"/>
          </a:xfrm>
          <a:prstGeom prst="roundRect">
            <a:avLst>
              <a:gd name="adj" fmla="val 40196"/>
            </a:avLst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SALIR</a:t>
            </a:r>
          </a:p>
        </p:txBody>
      </p:sp>
      <p:sp>
        <p:nvSpPr>
          <p:cNvPr id="2" name="Rectángulo: esquinas redondeadas 1">
            <a:hlinkClick r:id="rId7" action="ppaction://hlinksldjump"/>
            <a:extLst>
              <a:ext uri="{FF2B5EF4-FFF2-40B4-BE49-F238E27FC236}">
                <a16:creationId xmlns:a16="http://schemas.microsoft.com/office/drawing/2014/main" id="{001D7B30-F8B9-4DED-8F1E-7DBD3C0F890C}"/>
              </a:ext>
            </a:extLst>
          </p:cNvPr>
          <p:cNvSpPr/>
          <p:nvPr/>
        </p:nvSpPr>
        <p:spPr>
          <a:xfrm>
            <a:off x="4991100" y="196850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</a:t>
            </a:r>
          </a:p>
        </p:txBody>
      </p:sp>
      <p:sp>
        <p:nvSpPr>
          <p:cNvPr id="37" name="Rectángulo: esquinas redondeadas 36">
            <a:hlinkClick r:id="rId8" action="ppaction://hlinksldjump"/>
            <a:extLst>
              <a:ext uri="{FF2B5EF4-FFF2-40B4-BE49-F238E27FC236}">
                <a16:creationId xmlns:a16="http://schemas.microsoft.com/office/drawing/2014/main" id="{96C0E2D5-D91A-4D05-93EF-A2AD40F7E72C}"/>
              </a:ext>
            </a:extLst>
          </p:cNvPr>
          <p:cNvSpPr/>
          <p:nvPr/>
        </p:nvSpPr>
        <p:spPr>
          <a:xfrm>
            <a:off x="6150506" y="196850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2</a:t>
            </a:r>
          </a:p>
        </p:txBody>
      </p:sp>
      <p:sp>
        <p:nvSpPr>
          <p:cNvPr id="38" name="Rectángulo: esquinas redondeadas 37">
            <a:hlinkClick r:id="rId9" action="ppaction://hlinksldjump"/>
            <a:extLst>
              <a:ext uri="{FF2B5EF4-FFF2-40B4-BE49-F238E27FC236}">
                <a16:creationId xmlns:a16="http://schemas.microsoft.com/office/drawing/2014/main" id="{A5CDA453-CF75-40A0-B856-EC3FD45A6C15}"/>
              </a:ext>
            </a:extLst>
          </p:cNvPr>
          <p:cNvSpPr/>
          <p:nvPr/>
        </p:nvSpPr>
        <p:spPr>
          <a:xfrm>
            <a:off x="7309912" y="196850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3</a:t>
            </a:r>
          </a:p>
        </p:txBody>
      </p:sp>
      <p:sp>
        <p:nvSpPr>
          <p:cNvPr id="39" name="Rectángulo: esquinas redondeadas 38">
            <a:hlinkClick r:id="rId10" action="ppaction://hlinksldjump"/>
            <a:extLst>
              <a:ext uri="{FF2B5EF4-FFF2-40B4-BE49-F238E27FC236}">
                <a16:creationId xmlns:a16="http://schemas.microsoft.com/office/drawing/2014/main" id="{61433C71-E0D9-4FB3-9B32-915B362C7896}"/>
              </a:ext>
            </a:extLst>
          </p:cNvPr>
          <p:cNvSpPr/>
          <p:nvPr/>
        </p:nvSpPr>
        <p:spPr>
          <a:xfrm>
            <a:off x="8469318" y="196850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4</a:t>
            </a:r>
          </a:p>
        </p:txBody>
      </p:sp>
      <p:sp>
        <p:nvSpPr>
          <p:cNvPr id="40" name="Rectángulo: esquinas redondeadas 39">
            <a:hlinkClick r:id="rId11" action="ppaction://hlinksldjump"/>
            <a:extLst>
              <a:ext uri="{FF2B5EF4-FFF2-40B4-BE49-F238E27FC236}">
                <a16:creationId xmlns:a16="http://schemas.microsoft.com/office/drawing/2014/main" id="{1DCEC318-1F0F-4F19-9FA8-FA02CD087D86}"/>
              </a:ext>
            </a:extLst>
          </p:cNvPr>
          <p:cNvSpPr/>
          <p:nvPr/>
        </p:nvSpPr>
        <p:spPr>
          <a:xfrm>
            <a:off x="9628724" y="196850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5</a:t>
            </a:r>
          </a:p>
        </p:txBody>
      </p:sp>
      <p:sp>
        <p:nvSpPr>
          <p:cNvPr id="42" name="Rectángulo: esquinas redondeadas 41">
            <a:hlinkClick r:id="rId12" action="ppaction://hlinksldjump"/>
            <a:extLst>
              <a:ext uri="{FF2B5EF4-FFF2-40B4-BE49-F238E27FC236}">
                <a16:creationId xmlns:a16="http://schemas.microsoft.com/office/drawing/2014/main" id="{30D9FE45-270A-4F85-82D2-48E4CBBA67DE}"/>
              </a:ext>
            </a:extLst>
          </p:cNvPr>
          <p:cNvSpPr/>
          <p:nvPr/>
        </p:nvSpPr>
        <p:spPr>
          <a:xfrm>
            <a:off x="6150506" y="3114680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7</a:t>
            </a:r>
          </a:p>
        </p:txBody>
      </p:sp>
      <p:sp>
        <p:nvSpPr>
          <p:cNvPr id="43" name="Rectángulo: esquinas redondeadas 42">
            <a:hlinkClick r:id="rId13" action="ppaction://hlinksldjump"/>
            <a:extLst>
              <a:ext uri="{FF2B5EF4-FFF2-40B4-BE49-F238E27FC236}">
                <a16:creationId xmlns:a16="http://schemas.microsoft.com/office/drawing/2014/main" id="{E5728FC0-07F9-490A-B5D4-509B07C35485}"/>
              </a:ext>
            </a:extLst>
          </p:cNvPr>
          <p:cNvSpPr/>
          <p:nvPr/>
        </p:nvSpPr>
        <p:spPr>
          <a:xfrm>
            <a:off x="7309912" y="3114680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8</a:t>
            </a:r>
          </a:p>
        </p:txBody>
      </p:sp>
      <p:sp>
        <p:nvSpPr>
          <p:cNvPr id="44" name="Rectángulo: esquinas redondeadas 43">
            <a:hlinkClick r:id="rId14" action="ppaction://hlinksldjump"/>
            <a:extLst>
              <a:ext uri="{FF2B5EF4-FFF2-40B4-BE49-F238E27FC236}">
                <a16:creationId xmlns:a16="http://schemas.microsoft.com/office/drawing/2014/main" id="{2B07ECFA-D6DE-4DC9-8531-52DAC812754F}"/>
              </a:ext>
            </a:extLst>
          </p:cNvPr>
          <p:cNvSpPr/>
          <p:nvPr/>
        </p:nvSpPr>
        <p:spPr>
          <a:xfrm>
            <a:off x="8469318" y="3114680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9</a:t>
            </a:r>
          </a:p>
        </p:txBody>
      </p:sp>
      <p:sp>
        <p:nvSpPr>
          <p:cNvPr id="46" name="Rectángulo: esquinas redondeadas 45">
            <a:hlinkClick r:id="rId15" action="ppaction://hlinksldjump"/>
            <a:extLst>
              <a:ext uri="{FF2B5EF4-FFF2-40B4-BE49-F238E27FC236}">
                <a16:creationId xmlns:a16="http://schemas.microsoft.com/office/drawing/2014/main" id="{BCA5B45A-CA26-4F70-B99F-9FBC9708379A}"/>
              </a:ext>
            </a:extLst>
          </p:cNvPr>
          <p:cNvSpPr/>
          <p:nvPr/>
        </p:nvSpPr>
        <p:spPr>
          <a:xfrm>
            <a:off x="4991100" y="426085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11</a:t>
            </a:r>
          </a:p>
        </p:txBody>
      </p:sp>
      <p:sp>
        <p:nvSpPr>
          <p:cNvPr id="47" name="Rectángulo: esquinas redondeadas 46">
            <a:hlinkClick r:id="rId16" action="ppaction://hlinksldjump"/>
            <a:extLst>
              <a:ext uri="{FF2B5EF4-FFF2-40B4-BE49-F238E27FC236}">
                <a16:creationId xmlns:a16="http://schemas.microsoft.com/office/drawing/2014/main" id="{C9D33B94-F769-4581-B5AA-22A5E8153E23}"/>
              </a:ext>
            </a:extLst>
          </p:cNvPr>
          <p:cNvSpPr/>
          <p:nvPr/>
        </p:nvSpPr>
        <p:spPr>
          <a:xfrm>
            <a:off x="6150506" y="426085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12</a:t>
            </a:r>
          </a:p>
        </p:txBody>
      </p:sp>
      <p:sp>
        <p:nvSpPr>
          <p:cNvPr id="49" name="Rectángulo: esquinas redondeadas 48">
            <a:hlinkClick r:id="rId17" action="ppaction://hlinksldjump"/>
            <a:extLst>
              <a:ext uri="{FF2B5EF4-FFF2-40B4-BE49-F238E27FC236}">
                <a16:creationId xmlns:a16="http://schemas.microsoft.com/office/drawing/2014/main" id="{4B254EC6-DD65-41AC-807D-EA99775C1382}"/>
              </a:ext>
            </a:extLst>
          </p:cNvPr>
          <p:cNvSpPr/>
          <p:nvPr/>
        </p:nvSpPr>
        <p:spPr>
          <a:xfrm>
            <a:off x="8469318" y="426085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14</a:t>
            </a:r>
          </a:p>
        </p:txBody>
      </p:sp>
      <p:sp>
        <p:nvSpPr>
          <p:cNvPr id="50" name="Rectángulo: esquinas redondeadas 49">
            <a:hlinkClick r:id="rId10" action="ppaction://hlinksldjump"/>
            <a:extLst>
              <a:ext uri="{FF2B5EF4-FFF2-40B4-BE49-F238E27FC236}">
                <a16:creationId xmlns:a16="http://schemas.microsoft.com/office/drawing/2014/main" id="{DB89AA43-ACDA-432B-8C71-AB736B1CF0AC}"/>
              </a:ext>
            </a:extLst>
          </p:cNvPr>
          <p:cNvSpPr/>
          <p:nvPr/>
        </p:nvSpPr>
        <p:spPr>
          <a:xfrm>
            <a:off x="9628724" y="426085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15</a:t>
            </a:r>
          </a:p>
        </p:txBody>
      </p:sp>
      <p:pic>
        <p:nvPicPr>
          <p:cNvPr id="56" name="Picture 2" descr="El juego del calamar | Sitio oficial de Netflix">
            <a:extLst>
              <a:ext uri="{FF2B5EF4-FFF2-40B4-BE49-F238E27FC236}">
                <a16:creationId xmlns:a16="http://schemas.microsoft.com/office/drawing/2014/main" id="{690CD070-E18D-407A-B089-6B70A9F8ED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45690" r="-1141"/>
          <a:stretch/>
        </p:blipFill>
        <p:spPr bwMode="auto">
          <a:xfrm>
            <a:off x="6269682" y="6201346"/>
            <a:ext cx="3359042" cy="405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9" name="Rectángulo: esquinas redondeadas 58">
            <a:hlinkClick r:id="rId19" action="ppaction://hlinksldjump"/>
            <a:extLst>
              <a:ext uri="{FF2B5EF4-FFF2-40B4-BE49-F238E27FC236}">
                <a16:creationId xmlns:a16="http://schemas.microsoft.com/office/drawing/2014/main" id="{A1D6B0E9-F665-4FDB-91AB-D193FCB72B1F}"/>
              </a:ext>
            </a:extLst>
          </p:cNvPr>
          <p:cNvSpPr/>
          <p:nvPr/>
        </p:nvSpPr>
        <p:spPr>
          <a:xfrm>
            <a:off x="7309912" y="428455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13</a:t>
            </a:r>
          </a:p>
        </p:txBody>
      </p:sp>
      <p:sp>
        <p:nvSpPr>
          <p:cNvPr id="60" name="Rectángulo: esquinas redondeadas 59">
            <a:hlinkClick r:id="rId20" action="ppaction://hlinksldjump"/>
            <a:extLst>
              <a:ext uri="{FF2B5EF4-FFF2-40B4-BE49-F238E27FC236}">
                <a16:creationId xmlns:a16="http://schemas.microsoft.com/office/drawing/2014/main" id="{57531031-1BFF-426F-9706-0DC4FFC165C3}"/>
              </a:ext>
            </a:extLst>
          </p:cNvPr>
          <p:cNvSpPr/>
          <p:nvPr/>
        </p:nvSpPr>
        <p:spPr>
          <a:xfrm>
            <a:off x="9628724" y="312284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10</a:t>
            </a:r>
          </a:p>
        </p:txBody>
      </p:sp>
      <p:sp>
        <p:nvSpPr>
          <p:cNvPr id="61" name="Rectángulo: esquinas redondeadas 60">
            <a:hlinkClick r:id="rId21" action="ppaction://hlinksldjump"/>
            <a:extLst>
              <a:ext uri="{FF2B5EF4-FFF2-40B4-BE49-F238E27FC236}">
                <a16:creationId xmlns:a16="http://schemas.microsoft.com/office/drawing/2014/main" id="{6A86F902-5F38-4C6E-B911-A573BFCDF9B3}"/>
              </a:ext>
            </a:extLst>
          </p:cNvPr>
          <p:cNvSpPr/>
          <p:nvPr/>
        </p:nvSpPr>
        <p:spPr>
          <a:xfrm>
            <a:off x="4991100" y="3122845"/>
            <a:ext cx="900000" cy="900000"/>
          </a:xfrm>
          <a:prstGeom prst="roundRect">
            <a:avLst/>
          </a:prstGeom>
          <a:solidFill>
            <a:srgbClr val="E94884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15155570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>
        <p:sndAc>
          <p:stSnd>
            <p:snd r:embed="rId3" name="ELIGE TU PRUEBA.wav"/>
          </p:stSnd>
        </p:sndAc>
      </p:transition>
    </mc:Choice>
    <mc:Fallback xmlns="">
      <p:transition spd="slow" advClick="0">
        <p:sndAc>
          <p:stSnd>
            <p:snd r:embed="rId25" name="ELIGE TU PRUEBA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2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2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2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2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2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2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5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0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2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seq concurrent="1" nextAc="seek">
              <p:cTn id="80" restart="whenNotActive" fill="hold" evtFilter="cancelBubble" nodeType="interactiveSeq">
                <p:stCondLst>
                  <p:cond evt="onClick" delay="0">
                    <p:tgtEl>
                      <p:spTgt spid="6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1" fill="hold">
                      <p:stCondLst>
                        <p:cond delay="0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4" dur="2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0"/>
                  </p:tgtEl>
                </p:cond>
              </p:nextCondLst>
            </p:seq>
            <p:seq concurrent="1" nextAc="seek">
              <p:cTn id="86" restart="whenNotActive" fill="hold" evtFilter="cancelBubble" nodeType="interactiveSeq">
                <p:stCondLst>
                  <p:cond evt="onClick" delay="0">
                    <p:tgtEl>
                      <p:spTgt spid="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7" fill="hold">
                      <p:stCondLst>
                        <p:cond delay="0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0" dur="2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1"/>
                  </p:tgtEl>
                </p:cond>
              </p:nextCondLst>
            </p:seq>
          </p:childTnLst>
        </p:cTn>
      </p:par>
    </p:tnLst>
    <p:bldLst>
      <p:bldP spid="2" grpId="0" animBg="1"/>
      <p:bldP spid="37" grpId="0" animBg="1"/>
      <p:bldP spid="38" grpId="0" animBg="1"/>
      <p:bldP spid="39" grpId="0" animBg="1"/>
      <p:bldP spid="40" grpId="0" animBg="1"/>
      <p:bldP spid="42" grpId="0" animBg="1"/>
      <p:bldP spid="43" grpId="0" animBg="1"/>
      <p:bldP spid="44" grpId="0" animBg="1"/>
      <p:bldP spid="46" grpId="0" animBg="1"/>
      <p:bldP spid="47" grpId="0" animBg="1"/>
      <p:bldP spid="49" grpId="0" animBg="1"/>
      <p:bldP spid="50" grpId="0" animBg="1"/>
      <p:bldP spid="59" grpId="0" animBg="1"/>
      <p:bldP spid="60" grpId="0" animBg="1"/>
      <p:bldP spid="6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Vector, Televisión, Tubo Catódico, Viejo, Satélite">
            <a:extLst>
              <a:ext uri="{FF2B5EF4-FFF2-40B4-BE49-F238E27FC236}">
                <a16:creationId xmlns:a16="http://schemas.microsoft.com/office/drawing/2014/main" id="{C0AFD05E-7284-4B08-84FF-B16CD24D66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0156" y="419100"/>
            <a:ext cx="8555689" cy="5766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NIVEL 6">
            <a:hlinkClick r:id="" action="ppaction://media"/>
            <a:extLst>
              <a:ext uri="{FF2B5EF4-FFF2-40B4-BE49-F238E27FC236}">
                <a16:creationId xmlns:a16="http://schemas.microsoft.com/office/drawing/2014/main" id="{F9585547-F6BD-422F-925E-4DBDBF2BFC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555454" y="821532"/>
            <a:ext cx="5650864" cy="4238148"/>
          </a:xfrm>
          <a:prstGeom prst="rect">
            <a:avLst/>
          </a:prstGeom>
        </p:spPr>
      </p:pic>
      <p:pic>
        <p:nvPicPr>
          <p:cNvPr id="15" name="NIVEL3A">
            <a:hlinkClick r:id="" action="ppaction://media"/>
            <a:extLst>
              <a:ext uri="{FF2B5EF4-FFF2-40B4-BE49-F238E27FC236}">
                <a16:creationId xmlns:a16="http://schemas.microsoft.com/office/drawing/2014/main" id="{61B90507-58AC-40E8-BB77-4EF47AF69FF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545080" y="833216"/>
            <a:ext cx="5635285" cy="4226464"/>
          </a:xfrm>
          <a:prstGeom prst="rect">
            <a:avLst/>
          </a:prstGeom>
        </p:spPr>
      </p:pic>
      <p:pic>
        <p:nvPicPr>
          <p:cNvPr id="20" name="NIVEL 4">
            <a:hlinkClick r:id="" action="ppaction://media"/>
            <a:extLst>
              <a:ext uri="{FF2B5EF4-FFF2-40B4-BE49-F238E27FC236}">
                <a16:creationId xmlns:a16="http://schemas.microsoft.com/office/drawing/2014/main" id="{3C63F7AD-01DD-415B-A601-0D31973BA23B}"/>
              </a:ext>
            </a:extLst>
          </p:cNvPr>
          <p:cNvPicPr>
            <a:picLocks noChangeAspect="1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545080" y="833216"/>
            <a:ext cx="5635285" cy="4226464"/>
          </a:xfrm>
          <a:prstGeom prst="rect">
            <a:avLst/>
          </a:prstGeom>
        </p:spPr>
      </p:pic>
      <p:pic>
        <p:nvPicPr>
          <p:cNvPr id="19" name="NIVEL 3">
            <a:hlinkClick r:id="" action="ppaction://media"/>
            <a:extLst>
              <a:ext uri="{FF2B5EF4-FFF2-40B4-BE49-F238E27FC236}">
                <a16:creationId xmlns:a16="http://schemas.microsoft.com/office/drawing/2014/main" id="{98DDBAA9-4CE3-44BA-8316-0C8E29C9EE7F}"/>
              </a:ext>
            </a:extLst>
          </p:cNvPr>
          <p:cNvPicPr>
            <a:picLocks noChangeAspect="1"/>
          </p:cNvPicPr>
          <p:nvPr>
            <a:vide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545080" y="833216"/>
            <a:ext cx="5635285" cy="4226464"/>
          </a:xfrm>
          <a:prstGeom prst="rect">
            <a:avLst/>
          </a:prstGeom>
        </p:spPr>
      </p:pic>
      <p:pic>
        <p:nvPicPr>
          <p:cNvPr id="17" name="NIVEL 2">
            <a:hlinkClick r:id="" action="ppaction://media"/>
            <a:extLst>
              <a:ext uri="{FF2B5EF4-FFF2-40B4-BE49-F238E27FC236}">
                <a16:creationId xmlns:a16="http://schemas.microsoft.com/office/drawing/2014/main" id="{D9C25136-FD8E-4335-9804-B2FE7A53C5EB}"/>
              </a:ext>
            </a:extLst>
          </p:cNvPr>
          <p:cNvPicPr>
            <a:picLocks noChangeAspect="1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545080" y="833216"/>
            <a:ext cx="5635285" cy="4226464"/>
          </a:xfrm>
          <a:prstGeom prst="rect">
            <a:avLst/>
          </a:prstGeom>
        </p:spPr>
      </p:pic>
      <p:pic>
        <p:nvPicPr>
          <p:cNvPr id="16" name="NIVEL 1">
            <a:hlinkClick r:id="" action="ppaction://media"/>
            <a:extLst>
              <a:ext uri="{FF2B5EF4-FFF2-40B4-BE49-F238E27FC236}">
                <a16:creationId xmlns:a16="http://schemas.microsoft.com/office/drawing/2014/main" id="{B8E8F6E0-2EEF-4899-9A90-84D6385A3D99}"/>
              </a:ext>
            </a:extLst>
          </p:cNvPr>
          <p:cNvPicPr>
            <a:picLocks noChangeAspect="1"/>
          </p:cNvPicPr>
          <p:nvPr>
            <a:vide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17"/>
          <a:stretch>
            <a:fillRect/>
          </a:stretch>
        </p:blipFill>
        <p:spPr>
          <a:xfrm>
            <a:off x="2545080" y="833216"/>
            <a:ext cx="5638800" cy="4229100"/>
          </a:xfrm>
          <a:prstGeom prst="rect">
            <a:avLst/>
          </a:prstGeom>
        </p:spPr>
      </p:pic>
      <p:sp>
        <p:nvSpPr>
          <p:cNvPr id="10" name="SOMBRA">
            <a:extLst>
              <a:ext uri="{FF2B5EF4-FFF2-40B4-BE49-F238E27FC236}">
                <a16:creationId xmlns:a16="http://schemas.microsoft.com/office/drawing/2014/main" id="{E0EA151A-1453-46CB-9AF4-AAD42D7B9C60}"/>
              </a:ext>
            </a:extLst>
          </p:cNvPr>
          <p:cNvSpPr/>
          <p:nvPr/>
        </p:nvSpPr>
        <p:spPr>
          <a:xfrm>
            <a:off x="2545080" y="833216"/>
            <a:ext cx="5638800" cy="4226464"/>
          </a:xfrm>
          <a:prstGeom prst="rect">
            <a:avLst/>
          </a:prstGeom>
          <a:gradFill flip="none" rotWithShape="1">
            <a:gsLst>
              <a:gs pos="100000">
                <a:schemeClr val="tx1">
                  <a:alpha val="30000"/>
                </a:schemeClr>
              </a:gs>
              <a:gs pos="88000">
                <a:schemeClr val="tx1">
                  <a:alpha val="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" name="INSTRUCCIONES">
            <a:extLst>
              <a:ext uri="{FF2B5EF4-FFF2-40B4-BE49-F238E27FC236}">
                <a16:creationId xmlns:a16="http://schemas.microsoft.com/office/drawing/2014/main" id="{AE9D594D-F5E5-42C8-9AC9-2C8BCC52549C}"/>
              </a:ext>
            </a:extLst>
          </p:cNvPr>
          <p:cNvSpPr/>
          <p:nvPr/>
        </p:nvSpPr>
        <p:spPr>
          <a:xfrm>
            <a:off x="4936111" y="6185278"/>
            <a:ext cx="1923778" cy="431800"/>
          </a:xfrm>
          <a:prstGeom prst="roundRect">
            <a:avLst>
              <a:gd name="adj" fmla="val 40196"/>
            </a:avLst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INSTRUCCIONES</a:t>
            </a:r>
          </a:p>
        </p:txBody>
      </p:sp>
      <p:sp>
        <p:nvSpPr>
          <p:cNvPr id="6" name="Triángulo isósceles 5">
            <a:hlinkClick r:id="rId18" action="ppaction://hlinksldjump"/>
            <a:extLst>
              <a:ext uri="{FF2B5EF4-FFF2-40B4-BE49-F238E27FC236}">
                <a16:creationId xmlns:a16="http://schemas.microsoft.com/office/drawing/2014/main" id="{CC17C1F1-888D-4578-871C-0E2D3A3A0488}"/>
              </a:ext>
            </a:extLst>
          </p:cNvPr>
          <p:cNvSpPr/>
          <p:nvPr/>
        </p:nvSpPr>
        <p:spPr>
          <a:xfrm rot="5400000">
            <a:off x="10579555" y="5989868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BOTÓN NIVEL 1">
            <a:extLst>
              <a:ext uri="{FF2B5EF4-FFF2-40B4-BE49-F238E27FC236}">
                <a16:creationId xmlns:a16="http://schemas.microsoft.com/office/drawing/2014/main" id="{E273D703-DB7C-4978-AE32-0E8E8FE51B3A}"/>
              </a:ext>
            </a:extLst>
          </p:cNvPr>
          <p:cNvSpPr/>
          <p:nvPr/>
        </p:nvSpPr>
        <p:spPr>
          <a:xfrm>
            <a:off x="8664297" y="2260600"/>
            <a:ext cx="243840" cy="243840"/>
          </a:xfrm>
          <a:prstGeom prst="ellipse">
            <a:avLst/>
          </a:prstGeom>
          <a:solidFill>
            <a:srgbClr val="0A0A0A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1</a:t>
            </a:r>
          </a:p>
        </p:txBody>
      </p:sp>
      <p:sp>
        <p:nvSpPr>
          <p:cNvPr id="11" name="BOTÓN NIVEL 2">
            <a:extLst>
              <a:ext uri="{FF2B5EF4-FFF2-40B4-BE49-F238E27FC236}">
                <a16:creationId xmlns:a16="http://schemas.microsoft.com/office/drawing/2014/main" id="{376192F7-DF64-457F-B6DB-ABBA2C5073BC}"/>
              </a:ext>
            </a:extLst>
          </p:cNvPr>
          <p:cNvSpPr/>
          <p:nvPr/>
        </p:nvSpPr>
        <p:spPr>
          <a:xfrm>
            <a:off x="8983369" y="2260600"/>
            <a:ext cx="243840" cy="243840"/>
          </a:xfrm>
          <a:prstGeom prst="ellipse">
            <a:avLst/>
          </a:prstGeom>
          <a:solidFill>
            <a:srgbClr val="0A0A0A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2</a:t>
            </a:r>
          </a:p>
        </p:txBody>
      </p:sp>
      <p:sp>
        <p:nvSpPr>
          <p:cNvPr id="12" name="BOTÓN NIVEL 4">
            <a:extLst>
              <a:ext uri="{FF2B5EF4-FFF2-40B4-BE49-F238E27FC236}">
                <a16:creationId xmlns:a16="http://schemas.microsoft.com/office/drawing/2014/main" id="{E8646F16-0BCF-44C8-9FDD-C6C7B47E53C8}"/>
              </a:ext>
            </a:extLst>
          </p:cNvPr>
          <p:cNvSpPr/>
          <p:nvPr/>
        </p:nvSpPr>
        <p:spPr>
          <a:xfrm>
            <a:off x="8981537" y="2603524"/>
            <a:ext cx="243840" cy="243840"/>
          </a:xfrm>
          <a:prstGeom prst="ellipse">
            <a:avLst/>
          </a:prstGeom>
          <a:solidFill>
            <a:srgbClr val="0A0A0A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4</a:t>
            </a:r>
          </a:p>
        </p:txBody>
      </p:sp>
      <p:sp>
        <p:nvSpPr>
          <p:cNvPr id="13" name="BOTÓN NIVEL 5">
            <a:extLst>
              <a:ext uri="{FF2B5EF4-FFF2-40B4-BE49-F238E27FC236}">
                <a16:creationId xmlns:a16="http://schemas.microsoft.com/office/drawing/2014/main" id="{D85525DC-7543-432B-8EF8-C7E7AC061B87}"/>
              </a:ext>
            </a:extLst>
          </p:cNvPr>
          <p:cNvSpPr/>
          <p:nvPr/>
        </p:nvSpPr>
        <p:spPr>
          <a:xfrm>
            <a:off x="8664297" y="2946448"/>
            <a:ext cx="243840" cy="243840"/>
          </a:xfrm>
          <a:prstGeom prst="ellipse">
            <a:avLst/>
          </a:prstGeom>
          <a:solidFill>
            <a:srgbClr val="0A0A0A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5</a:t>
            </a:r>
          </a:p>
        </p:txBody>
      </p:sp>
      <p:sp>
        <p:nvSpPr>
          <p:cNvPr id="18" name="BOTÓN NIVEL 3">
            <a:extLst>
              <a:ext uri="{FF2B5EF4-FFF2-40B4-BE49-F238E27FC236}">
                <a16:creationId xmlns:a16="http://schemas.microsoft.com/office/drawing/2014/main" id="{8F349162-E381-4953-8FE0-70670AB7F2B4}"/>
              </a:ext>
            </a:extLst>
          </p:cNvPr>
          <p:cNvSpPr/>
          <p:nvPr/>
        </p:nvSpPr>
        <p:spPr>
          <a:xfrm>
            <a:off x="8664297" y="2603524"/>
            <a:ext cx="243840" cy="243840"/>
          </a:xfrm>
          <a:prstGeom prst="ellipse">
            <a:avLst/>
          </a:prstGeom>
          <a:solidFill>
            <a:srgbClr val="0A0A0A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3</a:t>
            </a:r>
          </a:p>
        </p:txBody>
      </p:sp>
      <p:sp>
        <p:nvSpPr>
          <p:cNvPr id="21" name="BOTÓN NIVEL 6">
            <a:extLst>
              <a:ext uri="{FF2B5EF4-FFF2-40B4-BE49-F238E27FC236}">
                <a16:creationId xmlns:a16="http://schemas.microsoft.com/office/drawing/2014/main" id="{D1A8F332-B2DE-4ACD-BD27-ED0303217F9E}"/>
              </a:ext>
            </a:extLst>
          </p:cNvPr>
          <p:cNvSpPr/>
          <p:nvPr/>
        </p:nvSpPr>
        <p:spPr>
          <a:xfrm>
            <a:off x="8983369" y="2946448"/>
            <a:ext cx="243840" cy="243840"/>
          </a:xfrm>
          <a:prstGeom prst="ellipse">
            <a:avLst/>
          </a:prstGeom>
          <a:solidFill>
            <a:srgbClr val="0A0A0A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dirty="0"/>
              <a:t>6</a:t>
            </a:r>
          </a:p>
        </p:txBody>
      </p:sp>
      <p:pic>
        <p:nvPicPr>
          <p:cNvPr id="22" name="Imagen 21">
            <a:extLst>
              <a:ext uri="{FF2B5EF4-FFF2-40B4-BE49-F238E27FC236}">
                <a16:creationId xmlns:a16="http://schemas.microsoft.com/office/drawing/2014/main" id="{30803CB3-2EE7-49D7-A500-5FE389C6C4CE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l="48661" t="-529" r="7130" b="17460"/>
          <a:stretch/>
        </p:blipFill>
        <p:spPr>
          <a:xfrm>
            <a:off x="263371" y="3979599"/>
            <a:ext cx="1271120" cy="1343501"/>
          </a:xfrm>
          <a:prstGeom prst="rect">
            <a:avLst/>
          </a:prstGeom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1B652D00-3934-4CA8-9AA5-49E461D919DD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r="55791" b="16931"/>
          <a:stretch/>
        </p:blipFill>
        <p:spPr>
          <a:xfrm flipH="1">
            <a:off x="9863422" y="2002667"/>
            <a:ext cx="1198575" cy="1266825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F020EB63-696D-4301-B20D-79FC3CCFE542}"/>
              </a:ext>
            </a:extLst>
          </p:cNvPr>
          <p:cNvPicPr>
            <a:picLocks noChangeAspect="1"/>
          </p:cNvPicPr>
          <p:nvPr/>
        </p:nvPicPr>
        <p:blipFill rotWithShape="1">
          <a:blip r:embed="rId20"/>
          <a:srcRect l="62364" t="12963" r="4451" b="12380"/>
          <a:stretch/>
        </p:blipFill>
        <p:spPr>
          <a:xfrm flipH="1">
            <a:off x="539659" y="475856"/>
            <a:ext cx="1054810" cy="1334846"/>
          </a:xfrm>
          <a:prstGeom prst="rect">
            <a:avLst/>
          </a:prstGeom>
        </p:spPr>
      </p:pic>
      <p:pic>
        <p:nvPicPr>
          <p:cNvPr id="25" name="Imagen 24">
            <a:extLst>
              <a:ext uri="{FF2B5EF4-FFF2-40B4-BE49-F238E27FC236}">
                <a16:creationId xmlns:a16="http://schemas.microsoft.com/office/drawing/2014/main" id="{F71315CF-F88F-4C1C-911F-8039AEBC1981}"/>
              </a:ext>
            </a:extLst>
          </p:cNvPr>
          <p:cNvPicPr>
            <a:picLocks noChangeAspect="1"/>
          </p:cNvPicPr>
          <p:nvPr/>
        </p:nvPicPr>
        <p:blipFill rotWithShape="1">
          <a:blip r:embed="rId21"/>
          <a:srcRect l="56113" t="28307" r="2964" b="14550"/>
          <a:stretch/>
        </p:blipFill>
        <p:spPr>
          <a:xfrm flipH="1">
            <a:off x="344066" y="2598420"/>
            <a:ext cx="1430955" cy="112395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70B8D455-ED51-441C-8E8A-8FC480CE33AD}"/>
              </a:ext>
            </a:extLst>
          </p:cNvPr>
          <p:cNvPicPr>
            <a:picLocks noChangeAspect="1"/>
          </p:cNvPicPr>
          <p:nvPr/>
        </p:nvPicPr>
        <p:blipFill rotWithShape="1">
          <a:blip r:embed="rId22"/>
          <a:srcRect l="65469" t="18195" r="9453" b="16871"/>
          <a:stretch/>
        </p:blipFill>
        <p:spPr>
          <a:xfrm>
            <a:off x="10749574" y="4139869"/>
            <a:ext cx="702361" cy="1022960"/>
          </a:xfrm>
          <a:prstGeom prst="rect">
            <a:avLst/>
          </a:prstGeom>
        </p:spPr>
      </p:pic>
      <p:pic>
        <p:nvPicPr>
          <p:cNvPr id="28" name="Imagen 27">
            <a:extLst>
              <a:ext uri="{FF2B5EF4-FFF2-40B4-BE49-F238E27FC236}">
                <a16:creationId xmlns:a16="http://schemas.microsoft.com/office/drawing/2014/main" id="{431B8985-08FA-4892-A5F4-86707E376544}"/>
              </a:ext>
            </a:extLst>
          </p:cNvPr>
          <p:cNvPicPr>
            <a:picLocks noChangeAspect="1"/>
          </p:cNvPicPr>
          <p:nvPr/>
        </p:nvPicPr>
        <p:blipFill rotWithShape="1">
          <a:blip r:embed="rId19"/>
          <a:srcRect l="48661" t="-529" r="7130" b="17460"/>
          <a:stretch/>
        </p:blipFill>
        <p:spPr>
          <a:xfrm flipH="1">
            <a:off x="10536267" y="419100"/>
            <a:ext cx="1271120" cy="1343501"/>
          </a:xfrm>
          <a:prstGeom prst="rect">
            <a:avLst/>
          </a:prstGeom>
        </p:spPr>
      </p:pic>
      <p:pic>
        <p:nvPicPr>
          <p:cNvPr id="2" name="REGLAS 2">
            <a:hlinkClick r:id="" action="ppaction://media"/>
            <a:extLst>
              <a:ext uri="{FF2B5EF4-FFF2-40B4-BE49-F238E27FC236}">
                <a16:creationId xmlns:a16="http://schemas.microsoft.com/office/drawing/2014/main" id="{5A685695-A566-47CE-AACF-4C4B9D7B8AEA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3"/>
          <a:stretch>
            <a:fillRect/>
          </a:stretch>
        </p:blipFill>
        <p:spPr>
          <a:xfrm>
            <a:off x="248315" y="1651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53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video>
              <p:cMediaNode vol="100000">
                <p:cTn id="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6393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6393"/>
                            </p:stCondLst>
                            <p:childTnLst>
                              <p:par>
                                <p:cTn id="11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14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100000">
                <p:cTn id="15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14535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4535"/>
                            </p:stCondLst>
                            <p:childTnLst>
                              <p:par>
                                <p:cTn id="24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7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video>
              <p:cMediaNode vol="100000">
                <p:cTn id="28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29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0" fill="hold">
                      <p:stCondLst>
                        <p:cond delay="0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5" dur="15743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743"/>
                            </p:stCondLst>
                            <p:childTnLst>
                              <p:par>
                                <p:cTn id="37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40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video>
              <p:cMediaNode vol="100000">
                <p:cTn id="41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4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3" fill="hold">
                      <p:stCondLst>
                        <p:cond delay="0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8" dur="15743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743"/>
                            </p:stCondLst>
                            <p:childTnLst>
                              <p:par>
                                <p:cTn id="50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53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 showWhenStopped="0">
                <p:cTn id="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seq concurrent="1" nextAc="seek">
              <p:cTn id="5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6" fill="hold">
                      <p:stCondLst>
                        <p:cond delay="0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9" dur="156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60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  <p:seq concurrent="1" nextAc="seek">
              <p:cTn id="61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2" fill="hold">
                      <p:stCondLst>
                        <p:cond delay="0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15000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5000"/>
                            </p:stCondLst>
                            <p:childTnLst>
                              <p:par>
                                <p:cTn id="6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72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video>
              <p:cMediaNode vol="80000">
                <p:cTn id="73" fill="hold" display="0">
                  <p:stCondLst>
                    <p:cond delay="indefinite"/>
                  </p:stCondLst>
                </p:cTn>
                <p:tgtEl>
                  <p:spTgt spid="26"/>
                </p:tgtEl>
              </p:cMediaNode>
            </p:video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0" dur="1500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0"/>
                            </p:stCondLst>
                            <p:childTnLst>
                              <p:par>
                                <p:cTn id="82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85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orma libre: forma 46">
            <a:extLst>
              <a:ext uri="{FF2B5EF4-FFF2-40B4-BE49-F238E27FC236}">
                <a16:creationId xmlns:a16="http://schemas.microsoft.com/office/drawing/2014/main" id="{32C5B6DC-0B5B-4380-B98A-EE47BC3F4206}"/>
              </a:ext>
            </a:extLst>
          </p:cNvPr>
          <p:cNvSpPr/>
          <p:nvPr/>
        </p:nvSpPr>
        <p:spPr>
          <a:xfrm>
            <a:off x="1019175" y="2127253"/>
            <a:ext cx="10394950" cy="2959094"/>
          </a:xfrm>
          <a:custGeom>
            <a:avLst/>
            <a:gdLst>
              <a:gd name="connsiteX0" fmla="*/ 0 w 9410700"/>
              <a:gd name="connsiteY0" fmla="*/ 2813045 h 2959094"/>
              <a:gd name="connsiteX1" fmla="*/ 9410700 w 9410700"/>
              <a:gd name="connsiteY1" fmla="*/ 2813045 h 2959094"/>
              <a:gd name="connsiteX2" fmla="*/ 9410700 w 9410700"/>
              <a:gd name="connsiteY2" fmla="*/ 2959094 h 2959094"/>
              <a:gd name="connsiteX3" fmla="*/ 0 w 9410700"/>
              <a:gd name="connsiteY3" fmla="*/ 2959094 h 2959094"/>
              <a:gd name="connsiteX4" fmla="*/ 0 w 9410700"/>
              <a:gd name="connsiteY4" fmla="*/ 1498596 h 2959094"/>
              <a:gd name="connsiteX5" fmla="*/ 9410700 w 9410700"/>
              <a:gd name="connsiteY5" fmla="*/ 1498596 h 2959094"/>
              <a:gd name="connsiteX6" fmla="*/ 9410700 w 9410700"/>
              <a:gd name="connsiteY6" fmla="*/ 1644645 h 2959094"/>
              <a:gd name="connsiteX7" fmla="*/ 0 w 9410700"/>
              <a:gd name="connsiteY7" fmla="*/ 1644645 h 2959094"/>
              <a:gd name="connsiteX8" fmla="*/ 0 w 9410700"/>
              <a:gd name="connsiteY8" fmla="*/ 1314449 h 2959094"/>
              <a:gd name="connsiteX9" fmla="*/ 9410700 w 9410700"/>
              <a:gd name="connsiteY9" fmla="*/ 1314449 h 2959094"/>
              <a:gd name="connsiteX10" fmla="*/ 9410700 w 9410700"/>
              <a:gd name="connsiteY10" fmla="*/ 1460498 h 2959094"/>
              <a:gd name="connsiteX11" fmla="*/ 0 w 9410700"/>
              <a:gd name="connsiteY11" fmla="*/ 1460498 h 2959094"/>
              <a:gd name="connsiteX12" fmla="*/ 0 w 9410700"/>
              <a:gd name="connsiteY12" fmla="*/ 0 h 2959094"/>
              <a:gd name="connsiteX13" fmla="*/ 9410700 w 9410700"/>
              <a:gd name="connsiteY13" fmla="*/ 0 h 2959094"/>
              <a:gd name="connsiteX14" fmla="*/ 9410700 w 9410700"/>
              <a:gd name="connsiteY14" fmla="*/ 146049 h 2959094"/>
              <a:gd name="connsiteX15" fmla="*/ 0 w 9410700"/>
              <a:gd name="connsiteY15" fmla="*/ 146049 h 29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410700" h="2959094">
                <a:moveTo>
                  <a:pt x="0" y="2813045"/>
                </a:moveTo>
                <a:lnTo>
                  <a:pt x="9410700" y="2813045"/>
                </a:lnTo>
                <a:lnTo>
                  <a:pt x="9410700" y="2959094"/>
                </a:lnTo>
                <a:lnTo>
                  <a:pt x="0" y="2959094"/>
                </a:lnTo>
                <a:close/>
                <a:moveTo>
                  <a:pt x="0" y="1498596"/>
                </a:moveTo>
                <a:lnTo>
                  <a:pt x="9410700" y="1498596"/>
                </a:lnTo>
                <a:lnTo>
                  <a:pt x="9410700" y="1644645"/>
                </a:lnTo>
                <a:lnTo>
                  <a:pt x="0" y="1644645"/>
                </a:lnTo>
                <a:close/>
                <a:moveTo>
                  <a:pt x="0" y="1314449"/>
                </a:moveTo>
                <a:lnTo>
                  <a:pt x="9410700" y="1314449"/>
                </a:lnTo>
                <a:lnTo>
                  <a:pt x="9410700" y="1460498"/>
                </a:lnTo>
                <a:lnTo>
                  <a:pt x="0" y="1460498"/>
                </a:lnTo>
                <a:close/>
                <a:moveTo>
                  <a:pt x="0" y="0"/>
                </a:moveTo>
                <a:lnTo>
                  <a:pt x="9410700" y="0"/>
                </a:lnTo>
                <a:lnTo>
                  <a:pt x="9410700" y="146049"/>
                </a:lnTo>
                <a:lnTo>
                  <a:pt x="0" y="146049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  <a:effectLst/>
          <a:scene3d>
            <a:camera prst="isometricOffAxis1Top"/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5" name="Rectángulo: esquinas redondeadas 24">
            <a:hlinkClick r:id="rId5" action="ppaction://hlinksldjump"/>
            <a:extLst>
              <a:ext uri="{FF2B5EF4-FFF2-40B4-BE49-F238E27FC236}">
                <a16:creationId xmlns:a16="http://schemas.microsoft.com/office/drawing/2014/main" id="{ACD70364-6F2A-4F94-83CC-74041B695F6C}"/>
              </a:ext>
            </a:extLst>
          </p:cNvPr>
          <p:cNvSpPr/>
          <p:nvPr/>
        </p:nvSpPr>
        <p:spPr>
          <a:xfrm>
            <a:off x="6096000" y="6007100"/>
            <a:ext cx="1923778" cy="431800"/>
          </a:xfrm>
          <a:prstGeom prst="roundRect">
            <a:avLst>
              <a:gd name="adj" fmla="val 40196"/>
            </a:avLst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INTENTAR DE NUEVO</a:t>
            </a:r>
          </a:p>
        </p:txBody>
      </p:sp>
      <p:sp>
        <p:nvSpPr>
          <p:cNvPr id="27" name="Triángulo isósceles 26">
            <a:hlinkClick r:id="rId6" action="ppaction://hlinksldjump"/>
            <a:extLst>
              <a:ext uri="{FF2B5EF4-FFF2-40B4-BE49-F238E27FC236}">
                <a16:creationId xmlns:a16="http://schemas.microsoft.com/office/drawing/2014/main" id="{264CC82F-4866-4FAD-85A1-B48E48A56661}"/>
              </a:ext>
            </a:extLst>
          </p:cNvPr>
          <p:cNvSpPr/>
          <p:nvPr/>
        </p:nvSpPr>
        <p:spPr>
          <a:xfrm rot="5400000">
            <a:off x="10579555" y="5989868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INSTRUCCIONES">
            <a:extLst>
              <a:ext uri="{FF2B5EF4-FFF2-40B4-BE49-F238E27FC236}">
                <a16:creationId xmlns:a16="http://schemas.microsoft.com/office/drawing/2014/main" id="{F004E947-C422-4C61-BF13-6C824B263731}"/>
              </a:ext>
            </a:extLst>
          </p:cNvPr>
          <p:cNvSpPr/>
          <p:nvPr/>
        </p:nvSpPr>
        <p:spPr>
          <a:xfrm>
            <a:off x="3883161" y="6007100"/>
            <a:ext cx="1923778" cy="431800"/>
          </a:xfrm>
          <a:prstGeom prst="roundRect">
            <a:avLst>
              <a:gd name="adj" fmla="val 40196"/>
            </a:avLst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INSTRUCCIONES</a:t>
            </a:r>
          </a:p>
        </p:txBody>
      </p:sp>
      <p:sp>
        <p:nvSpPr>
          <p:cNvPr id="21" name="Forma libre: forma 20">
            <a:extLst>
              <a:ext uri="{FF2B5EF4-FFF2-40B4-BE49-F238E27FC236}">
                <a16:creationId xmlns:a16="http://schemas.microsoft.com/office/drawing/2014/main" id="{A54FDEC1-0751-41BB-8FC9-625EF135ADE3}"/>
              </a:ext>
            </a:extLst>
          </p:cNvPr>
          <p:cNvSpPr/>
          <p:nvPr/>
        </p:nvSpPr>
        <p:spPr>
          <a:xfrm>
            <a:off x="1727201" y="2127253"/>
            <a:ext cx="8928099" cy="2920814"/>
          </a:xfrm>
          <a:custGeom>
            <a:avLst/>
            <a:gdLst>
              <a:gd name="connsiteX0" fmla="*/ 7708899 w 8928099"/>
              <a:gd name="connsiteY0" fmla="*/ 1509388 h 2949388"/>
              <a:gd name="connsiteX1" fmla="*/ 8928099 w 8928099"/>
              <a:gd name="connsiteY1" fmla="*/ 1509388 h 2949388"/>
              <a:gd name="connsiteX2" fmla="*/ 8928099 w 8928099"/>
              <a:gd name="connsiteY2" fmla="*/ 2949388 h 2949388"/>
              <a:gd name="connsiteX3" fmla="*/ 7708899 w 8928099"/>
              <a:gd name="connsiteY3" fmla="*/ 2949388 h 2949388"/>
              <a:gd name="connsiteX4" fmla="*/ 6184899 w 8928099"/>
              <a:gd name="connsiteY4" fmla="*/ 1509388 h 2949388"/>
              <a:gd name="connsiteX5" fmla="*/ 7404099 w 8928099"/>
              <a:gd name="connsiteY5" fmla="*/ 1509388 h 2949388"/>
              <a:gd name="connsiteX6" fmla="*/ 7404099 w 8928099"/>
              <a:gd name="connsiteY6" fmla="*/ 2949388 h 2949388"/>
              <a:gd name="connsiteX7" fmla="*/ 6184899 w 8928099"/>
              <a:gd name="connsiteY7" fmla="*/ 2949388 h 2949388"/>
              <a:gd name="connsiteX8" fmla="*/ 4641849 w 8928099"/>
              <a:gd name="connsiteY8" fmla="*/ 1501768 h 2949388"/>
              <a:gd name="connsiteX9" fmla="*/ 5861049 w 8928099"/>
              <a:gd name="connsiteY9" fmla="*/ 1501768 h 2949388"/>
              <a:gd name="connsiteX10" fmla="*/ 5861049 w 8928099"/>
              <a:gd name="connsiteY10" fmla="*/ 2941768 h 2949388"/>
              <a:gd name="connsiteX11" fmla="*/ 4641849 w 8928099"/>
              <a:gd name="connsiteY11" fmla="*/ 2941768 h 2949388"/>
              <a:gd name="connsiteX12" fmla="*/ 3117849 w 8928099"/>
              <a:gd name="connsiteY12" fmla="*/ 1501768 h 2949388"/>
              <a:gd name="connsiteX13" fmla="*/ 4337049 w 8928099"/>
              <a:gd name="connsiteY13" fmla="*/ 1501768 h 2949388"/>
              <a:gd name="connsiteX14" fmla="*/ 4337049 w 8928099"/>
              <a:gd name="connsiteY14" fmla="*/ 2941768 h 2949388"/>
              <a:gd name="connsiteX15" fmla="*/ 3117849 w 8928099"/>
              <a:gd name="connsiteY15" fmla="*/ 2941768 h 2949388"/>
              <a:gd name="connsiteX16" fmla="*/ 1524000 w 8928099"/>
              <a:gd name="connsiteY16" fmla="*/ 1501768 h 2949388"/>
              <a:gd name="connsiteX17" fmla="*/ 2743199 w 8928099"/>
              <a:gd name="connsiteY17" fmla="*/ 1501768 h 2949388"/>
              <a:gd name="connsiteX18" fmla="*/ 2743199 w 8928099"/>
              <a:gd name="connsiteY18" fmla="*/ 2941768 h 2949388"/>
              <a:gd name="connsiteX19" fmla="*/ 1524000 w 8928099"/>
              <a:gd name="connsiteY19" fmla="*/ 2941768 h 2949388"/>
              <a:gd name="connsiteX20" fmla="*/ 0 w 8928099"/>
              <a:gd name="connsiteY20" fmla="*/ 1501768 h 2949388"/>
              <a:gd name="connsiteX21" fmla="*/ 1219199 w 8928099"/>
              <a:gd name="connsiteY21" fmla="*/ 1501768 h 2949388"/>
              <a:gd name="connsiteX22" fmla="*/ 1219199 w 8928099"/>
              <a:gd name="connsiteY22" fmla="*/ 2941768 h 2949388"/>
              <a:gd name="connsiteX23" fmla="*/ 0 w 8928099"/>
              <a:gd name="connsiteY23" fmla="*/ 2941768 h 2949388"/>
              <a:gd name="connsiteX24" fmla="*/ 7708899 w 8928099"/>
              <a:gd name="connsiteY24" fmla="*/ 7620 h 2949388"/>
              <a:gd name="connsiteX25" fmla="*/ 8928099 w 8928099"/>
              <a:gd name="connsiteY25" fmla="*/ 7620 h 2949388"/>
              <a:gd name="connsiteX26" fmla="*/ 8928099 w 8928099"/>
              <a:gd name="connsiteY26" fmla="*/ 1447620 h 2949388"/>
              <a:gd name="connsiteX27" fmla="*/ 7708899 w 8928099"/>
              <a:gd name="connsiteY27" fmla="*/ 1447620 h 2949388"/>
              <a:gd name="connsiteX28" fmla="*/ 6184899 w 8928099"/>
              <a:gd name="connsiteY28" fmla="*/ 0 h 2949388"/>
              <a:gd name="connsiteX29" fmla="*/ 7404099 w 8928099"/>
              <a:gd name="connsiteY29" fmla="*/ 0 h 2949388"/>
              <a:gd name="connsiteX30" fmla="*/ 7404099 w 8928099"/>
              <a:gd name="connsiteY30" fmla="*/ 1440000 h 2949388"/>
              <a:gd name="connsiteX31" fmla="*/ 6184899 w 8928099"/>
              <a:gd name="connsiteY31" fmla="*/ 1440000 h 2949388"/>
              <a:gd name="connsiteX32" fmla="*/ 4657724 w 8928099"/>
              <a:gd name="connsiteY32" fmla="*/ 0 h 2949388"/>
              <a:gd name="connsiteX33" fmla="*/ 5876924 w 8928099"/>
              <a:gd name="connsiteY33" fmla="*/ 0 h 2949388"/>
              <a:gd name="connsiteX34" fmla="*/ 5876924 w 8928099"/>
              <a:gd name="connsiteY34" fmla="*/ 1440000 h 2949388"/>
              <a:gd name="connsiteX35" fmla="*/ 4657724 w 8928099"/>
              <a:gd name="connsiteY35" fmla="*/ 1440000 h 2949388"/>
              <a:gd name="connsiteX36" fmla="*/ 3114674 w 8928099"/>
              <a:gd name="connsiteY36" fmla="*/ 0 h 2949388"/>
              <a:gd name="connsiteX37" fmla="*/ 4333874 w 8928099"/>
              <a:gd name="connsiteY37" fmla="*/ 0 h 2949388"/>
              <a:gd name="connsiteX38" fmla="*/ 4333874 w 8928099"/>
              <a:gd name="connsiteY38" fmla="*/ 1440000 h 2949388"/>
              <a:gd name="connsiteX39" fmla="*/ 3114674 w 8928099"/>
              <a:gd name="connsiteY39" fmla="*/ 1440000 h 2949388"/>
              <a:gd name="connsiteX40" fmla="*/ 1524000 w 8928099"/>
              <a:gd name="connsiteY40" fmla="*/ 0 h 2949388"/>
              <a:gd name="connsiteX41" fmla="*/ 2743199 w 8928099"/>
              <a:gd name="connsiteY41" fmla="*/ 0 h 2949388"/>
              <a:gd name="connsiteX42" fmla="*/ 2743199 w 8928099"/>
              <a:gd name="connsiteY42" fmla="*/ 1440000 h 2949388"/>
              <a:gd name="connsiteX43" fmla="*/ 1524000 w 8928099"/>
              <a:gd name="connsiteY43" fmla="*/ 1440000 h 2949388"/>
              <a:gd name="connsiteX44" fmla="*/ 0 w 8928099"/>
              <a:gd name="connsiteY44" fmla="*/ 0 h 2949388"/>
              <a:gd name="connsiteX45" fmla="*/ 1219199 w 8928099"/>
              <a:gd name="connsiteY45" fmla="*/ 0 h 2949388"/>
              <a:gd name="connsiteX46" fmla="*/ 1219199 w 8928099"/>
              <a:gd name="connsiteY46" fmla="*/ 1440000 h 2949388"/>
              <a:gd name="connsiteX47" fmla="*/ 0 w 8928099"/>
              <a:gd name="connsiteY47" fmla="*/ 1440000 h 2949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8928099" h="2949388">
                <a:moveTo>
                  <a:pt x="7708899" y="1509388"/>
                </a:moveTo>
                <a:lnTo>
                  <a:pt x="8928099" y="1509388"/>
                </a:lnTo>
                <a:lnTo>
                  <a:pt x="8928099" y="2949388"/>
                </a:lnTo>
                <a:lnTo>
                  <a:pt x="7708899" y="2949388"/>
                </a:lnTo>
                <a:close/>
                <a:moveTo>
                  <a:pt x="6184899" y="1509388"/>
                </a:moveTo>
                <a:lnTo>
                  <a:pt x="7404099" y="1509388"/>
                </a:lnTo>
                <a:lnTo>
                  <a:pt x="7404099" y="2949388"/>
                </a:lnTo>
                <a:lnTo>
                  <a:pt x="6184899" y="2949388"/>
                </a:lnTo>
                <a:close/>
                <a:moveTo>
                  <a:pt x="4641849" y="1501768"/>
                </a:moveTo>
                <a:lnTo>
                  <a:pt x="5861049" y="1501768"/>
                </a:lnTo>
                <a:lnTo>
                  <a:pt x="5861049" y="2941768"/>
                </a:lnTo>
                <a:lnTo>
                  <a:pt x="4641849" y="2941768"/>
                </a:lnTo>
                <a:close/>
                <a:moveTo>
                  <a:pt x="3117849" y="1501768"/>
                </a:moveTo>
                <a:lnTo>
                  <a:pt x="4337049" y="1501768"/>
                </a:lnTo>
                <a:lnTo>
                  <a:pt x="4337049" y="2941768"/>
                </a:lnTo>
                <a:lnTo>
                  <a:pt x="3117849" y="2941768"/>
                </a:lnTo>
                <a:close/>
                <a:moveTo>
                  <a:pt x="1524000" y="1501768"/>
                </a:moveTo>
                <a:lnTo>
                  <a:pt x="2743199" y="1501768"/>
                </a:lnTo>
                <a:lnTo>
                  <a:pt x="2743199" y="2941768"/>
                </a:lnTo>
                <a:lnTo>
                  <a:pt x="1524000" y="2941768"/>
                </a:lnTo>
                <a:close/>
                <a:moveTo>
                  <a:pt x="0" y="1501768"/>
                </a:moveTo>
                <a:lnTo>
                  <a:pt x="1219199" y="1501768"/>
                </a:lnTo>
                <a:lnTo>
                  <a:pt x="1219199" y="2941768"/>
                </a:lnTo>
                <a:lnTo>
                  <a:pt x="0" y="2941768"/>
                </a:lnTo>
                <a:close/>
                <a:moveTo>
                  <a:pt x="7708899" y="7620"/>
                </a:moveTo>
                <a:lnTo>
                  <a:pt x="8928099" y="7620"/>
                </a:lnTo>
                <a:lnTo>
                  <a:pt x="8928099" y="1447620"/>
                </a:lnTo>
                <a:lnTo>
                  <a:pt x="7708899" y="1447620"/>
                </a:lnTo>
                <a:close/>
                <a:moveTo>
                  <a:pt x="6184899" y="0"/>
                </a:moveTo>
                <a:lnTo>
                  <a:pt x="7404099" y="0"/>
                </a:lnTo>
                <a:lnTo>
                  <a:pt x="7404099" y="1440000"/>
                </a:lnTo>
                <a:lnTo>
                  <a:pt x="6184899" y="1440000"/>
                </a:lnTo>
                <a:close/>
                <a:moveTo>
                  <a:pt x="4657724" y="0"/>
                </a:moveTo>
                <a:lnTo>
                  <a:pt x="5876924" y="0"/>
                </a:lnTo>
                <a:lnTo>
                  <a:pt x="5876924" y="1440000"/>
                </a:lnTo>
                <a:lnTo>
                  <a:pt x="4657724" y="1440000"/>
                </a:lnTo>
                <a:close/>
                <a:moveTo>
                  <a:pt x="3114674" y="0"/>
                </a:moveTo>
                <a:lnTo>
                  <a:pt x="4333874" y="0"/>
                </a:lnTo>
                <a:lnTo>
                  <a:pt x="4333874" y="1440000"/>
                </a:lnTo>
                <a:lnTo>
                  <a:pt x="3114674" y="1440000"/>
                </a:lnTo>
                <a:close/>
                <a:moveTo>
                  <a:pt x="1524000" y="0"/>
                </a:moveTo>
                <a:lnTo>
                  <a:pt x="2743199" y="0"/>
                </a:lnTo>
                <a:lnTo>
                  <a:pt x="2743199" y="1440000"/>
                </a:lnTo>
                <a:lnTo>
                  <a:pt x="1524000" y="1440000"/>
                </a:lnTo>
                <a:close/>
                <a:moveTo>
                  <a:pt x="0" y="0"/>
                </a:moveTo>
                <a:lnTo>
                  <a:pt x="1219199" y="0"/>
                </a:lnTo>
                <a:lnTo>
                  <a:pt x="1219199" y="1440000"/>
                </a:lnTo>
                <a:lnTo>
                  <a:pt x="0" y="1440000"/>
                </a:lnTo>
                <a:close/>
              </a:path>
            </a:pathLst>
          </a:cu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isometricOffAxis1Top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pic>
        <p:nvPicPr>
          <p:cNvPr id="9" name="INTRO CALAMAR">
            <a:hlinkClick r:id="" action="ppaction://media"/>
            <a:extLst>
              <a:ext uri="{FF2B5EF4-FFF2-40B4-BE49-F238E27FC236}">
                <a16:creationId xmlns:a16="http://schemas.microsoft.com/office/drawing/2014/main" id="{2AF9402B-0216-4E80-8E46-A3BB08E17B0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60" end="4587.4081"/>
                  <p14:fade out="1750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16000" y="55109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4003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split orient="vert"/>
      </p:transition>
    </mc:Choice>
    <mc:Fallback xmlns="">
      <p:transition spd="slow" advClick="0" advTm="1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1818" numSld="999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orma libre: forma 46">
            <a:extLst>
              <a:ext uri="{FF2B5EF4-FFF2-40B4-BE49-F238E27FC236}">
                <a16:creationId xmlns:a16="http://schemas.microsoft.com/office/drawing/2014/main" id="{32C5B6DC-0B5B-4380-B98A-EE47BC3F4206}"/>
              </a:ext>
            </a:extLst>
          </p:cNvPr>
          <p:cNvSpPr/>
          <p:nvPr/>
        </p:nvSpPr>
        <p:spPr>
          <a:xfrm>
            <a:off x="1019175" y="2127253"/>
            <a:ext cx="10394950" cy="2959094"/>
          </a:xfrm>
          <a:custGeom>
            <a:avLst/>
            <a:gdLst>
              <a:gd name="connsiteX0" fmla="*/ 0 w 9410700"/>
              <a:gd name="connsiteY0" fmla="*/ 2813045 h 2959094"/>
              <a:gd name="connsiteX1" fmla="*/ 9410700 w 9410700"/>
              <a:gd name="connsiteY1" fmla="*/ 2813045 h 2959094"/>
              <a:gd name="connsiteX2" fmla="*/ 9410700 w 9410700"/>
              <a:gd name="connsiteY2" fmla="*/ 2959094 h 2959094"/>
              <a:gd name="connsiteX3" fmla="*/ 0 w 9410700"/>
              <a:gd name="connsiteY3" fmla="*/ 2959094 h 2959094"/>
              <a:gd name="connsiteX4" fmla="*/ 0 w 9410700"/>
              <a:gd name="connsiteY4" fmla="*/ 1498596 h 2959094"/>
              <a:gd name="connsiteX5" fmla="*/ 9410700 w 9410700"/>
              <a:gd name="connsiteY5" fmla="*/ 1498596 h 2959094"/>
              <a:gd name="connsiteX6" fmla="*/ 9410700 w 9410700"/>
              <a:gd name="connsiteY6" fmla="*/ 1644645 h 2959094"/>
              <a:gd name="connsiteX7" fmla="*/ 0 w 9410700"/>
              <a:gd name="connsiteY7" fmla="*/ 1644645 h 2959094"/>
              <a:gd name="connsiteX8" fmla="*/ 0 w 9410700"/>
              <a:gd name="connsiteY8" fmla="*/ 1314449 h 2959094"/>
              <a:gd name="connsiteX9" fmla="*/ 9410700 w 9410700"/>
              <a:gd name="connsiteY9" fmla="*/ 1314449 h 2959094"/>
              <a:gd name="connsiteX10" fmla="*/ 9410700 w 9410700"/>
              <a:gd name="connsiteY10" fmla="*/ 1460498 h 2959094"/>
              <a:gd name="connsiteX11" fmla="*/ 0 w 9410700"/>
              <a:gd name="connsiteY11" fmla="*/ 1460498 h 2959094"/>
              <a:gd name="connsiteX12" fmla="*/ 0 w 9410700"/>
              <a:gd name="connsiteY12" fmla="*/ 0 h 2959094"/>
              <a:gd name="connsiteX13" fmla="*/ 9410700 w 9410700"/>
              <a:gd name="connsiteY13" fmla="*/ 0 h 2959094"/>
              <a:gd name="connsiteX14" fmla="*/ 9410700 w 9410700"/>
              <a:gd name="connsiteY14" fmla="*/ 146049 h 2959094"/>
              <a:gd name="connsiteX15" fmla="*/ 0 w 9410700"/>
              <a:gd name="connsiteY15" fmla="*/ 146049 h 29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410700" h="2959094">
                <a:moveTo>
                  <a:pt x="0" y="2813045"/>
                </a:moveTo>
                <a:lnTo>
                  <a:pt x="9410700" y="2813045"/>
                </a:lnTo>
                <a:lnTo>
                  <a:pt x="9410700" y="2959094"/>
                </a:lnTo>
                <a:lnTo>
                  <a:pt x="0" y="2959094"/>
                </a:lnTo>
                <a:close/>
                <a:moveTo>
                  <a:pt x="0" y="1498596"/>
                </a:moveTo>
                <a:lnTo>
                  <a:pt x="9410700" y="1498596"/>
                </a:lnTo>
                <a:lnTo>
                  <a:pt x="9410700" y="1644645"/>
                </a:lnTo>
                <a:lnTo>
                  <a:pt x="0" y="1644645"/>
                </a:lnTo>
                <a:close/>
                <a:moveTo>
                  <a:pt x="0" y="1314449"/>
                </a:moveTo>
                <a:lnTo>
                  <a:pt x="9410700" y="1314449"/>
                </a:lnTo>
                <a:lnTo>
                  <a:pt x="9410700" y="1460498"/>
                </a:lnTo>
                <a:lnTo>
                  <a:pt x="0" y="1460498"/>
                </a:lnTo>
                <a:close/>
                <a:moveTo>
                  <a:pt x="0" y="0"/>
                </a:moveTo>
                <a:lnTo>
                  <a:pt x="9410700" y="0"/>
                </a:lnTo>
                <a:lnTo>
                  <a:pt x="9410700" y="146049"/>
                </a:lnTo>
                <a:lnTo>
                  <a:pt x="0" y="146049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5" name="Rectángulo: esquinas redondeadas 24">
            <a:hlinkClick r:id="rId3" action="ppaction://hlinksldjump"/>
            <a:extLst>
              <a:ext uri="{FF2B5EF4-FFF2-40B4-BE49-F238E27FC236}">
                <a16:creationId xmlns:a16="http://schemas.microsoft.com/office/drawing/2014/main" id="{ACD70364-6F2A-4F94-83CC-74041B695F6C}"/>
              </a:ext>
            </a:extLst>
          </p:cNvPr>
          <p:cNvSpPr/>
          <p:nvPr/>
        </p:nvSpPr>
        <p:spPr>
          <a:xfrm>
            <a:off x="6096000" y="6007100"/>
            <a:ext cx="1923778" cy="431800"/>
          </a:xfrm>
          <a:prstGeom prst="roundRect">
            <a:avLst>
              <a:gd name="adj" fmla="val 40196"/>
            </a:avLst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INTENTAR DE NUEVO</a:t>
            </a:r>
          </a:p>
        </p:txBody>
      </p:sp>
      <p:sp>
        <p:nvSpPr>
          <p:cNvPr id="27" name="Triángulo isósceles 26">
            <a:hlinkClick r:id="rId4" action="ppaction://hlinksldjump"/>
            <a:extLst>
              <a:ext uri="{FF2B5EF4-FFF2-40B4-BE49-F238E27FC236}">
                <a16:creationId xmlns:a16="http://schemas.microsoft.com/office/drawing/2014/main" id="{264CC82F-4866-4FAD-85A1-B48E48A56661}"/>
              </a:ext>
            </a:extLst>
          </p:cNvPr>
          <p:cNvSpPr/>
          <p:nvPr/>
        </p:nvSpPr>
        <p:spPr>
          <a:xfrm rot="5400000">
            <a:off x="10579555" y="5989868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INSTRUCCIONES">
            <a:extLst>
              <a:ext uri="{FF2B5EF4-FFF2-40B4-BE49-F238E27FC236}">
                <a16:creationId xmlns:a16="http://schemas.microsoft.com/office/drawing/2014/main" id="{F004E947-C422-4C61-BF13-6C824B263731}"/>
              </a:ext>
            </a:extLst>
          </p:cNvPr>
          <p:cNvSpPr/>
          <p:nvPr/>
        </p:nvSpPr>
        <p:spPr>
          <a:xfrm>
            <a:off x="3883161" y="6007100"/>
            <a:ext cx="1923778" cy="431800"/>
          </a:xfrm>
          <a:prstGeom prst="roundRect">
            <a:avLst>
              <a:gd name="adj" fmla="val 40196"/>
            </a:avLst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INSTRUCCIONES</a:t>
            </a:r>
          </a:p>
        </p:txBody>
      </p:sp>
      <p:pic>
        <p:nvPicPr>
          <p:cNvPr id="50" name="Imagen 49">
            <a:extLst>
              <a:ext uri="{FF2B5EF4-FFF2-40B4-BE49-F238E27FC236}">
                <a16:creationId xmlns:a16="http://schemas.microsoft.com/office/drawing/2014/main" id="{D4DAFE06-A99B-4255-A745-160C4E4CB3D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121" t="6282" r="2502" b="8900"/>
          <a:stretch/>
        </p:blipFill>
        <p:spPr>
          <a:xfrm>
            <a:off x="0" y="-1"/>
            <a:ext cx="1438140" cy="6858001"/>
          </a:xfrm>
          <a:prstGeom prst="rect">
            <a:avLst/>
          </a:prstGeom>
        </p:spPr>
      </p:pic>
      <p:pic>
        <p:nvPicPr>
          <p:cNvPr id="51" name="Imagen 50">
            <a:extLst>
              <a:ext uri="{FF2B5EF4-FFF2-40B4-BE49-F238E27FC236}">
                <a16:creationId xmlns:a16="http://schemas.microsoft.com/office/drawing/2014/main" id="{630E4CE4-49F0-49D3-B0D8-894AC8FE220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62121" t="6282" r="2502" b="8900"/>
          <a:stretch/>
        </p:blipFill>
        <p:spPr>
          <a:xfrm rot="10800000">
            <a:off x="10756922" y="-2"/>
            <a:ext cx="1438140" cy="6858001"/>
          </a:xfrm>
          <a:prstGeom prst="rect">
            <a:avLst/>
          </a:prstGeom>
        </p:spPr>
      </p:pic>
      <p:sp>
        <p:nvSpPr>
          <p:cNvPr id="21" name="Forma libre: forma 20">
            <a:extLst>
              <a:ext uri="{FF2B5EF4-FFF2-40B4-BE49-F238E27FC236}">
                <a16:creationId xmlns:a16="http://schemas.microsoft.com/office/drawing/2014/main" id="{A54FDEC1-0751-41BB-8FC9-625EF135ADE3}"/>
              </a:ext>
            </a:extLst>
          </p:cNvPr>
          <p:cNvSpPr/>
          <p:nvPr/>
        </p:nvSpPr>
        <p:spPr>
          <a:xfrm>
            <a:off x="1727201" y="2127253"/>
            <a:ext cx="8928099" cy="2920814"/>
          </a:xfrm>
          <a:custGeom>
            <a:avLst/>
            <a:gdLst>
              <a:gd name="connsiteX0" fmla="*/ 7708899 w 8928099"/>
              <a:gd name="connsiteY0" fmla="*/ 1509388 h 2949388"/>
              <a:gd name="connsiteX1" fmla="*/ 8928099 w 8928099"/>
              <a:gd name="connsiteY1" fmla="*/ 1509388 h 2949388"/>
              <a:gd name="connsiteX2" fmla="*/ 8928099 w 8928099"/>
              <a:gd name="connsiteY2" fmla="*/ 2949388 h 2949388"/>
              <a:gd name="connsiteX3" fmla="*/ 7708899 w 8928099"/>
              <a:gd name="connsiteY3" fmla="*/ 2949388 h 2949388"/>
              <a:gd name="connsiteX4" fmla="*/ 6184899 w 8928099"/>
              <a:gd name="connsiteY4" fmla="*/ 1509388 h 2949388"/>
              <a:gd name="connsiteX5" fmla="*/ 7404099 w 8928099"/>
              <a:gd name="connsiteY5" fmla="*/ 1509388 h 2949388"/>
              <a:gd name="connsiteX6" fmla="*/ 7404099 w 8928099"/>
              <a:gd name="connsiteY6" fmla="*/ 2949388 h 2949388"/>
              <a:gd name="connsiteX7" fmla="*/ 6184899 w 8928099"/>
              <a:gd name="connsiteY7" fmla="*/ 2949388 h 2949388"/>
              <a:gd name="connsiteX8" fmla="*/ 4641849 w 8928099"/>
              <a:gd name="connsiteY8" fmla="*/ 1501768 h 2949388"/>
              <a:gd name="connsiteX9" fmla="*/ 5861049 w 8928099"/>
              <a:gd name="connsiteY9" fmla="*/ 1501768 h 2949388"/>
              <a:gd name="connsiteX10" fmla="*/ 5861049 w 8928099"/>
              <a:gd name="connsiteY10" fmla="*/ 2941768 h 2949388"/>
              <a:gd name="connsiteX11" fmla="*/ 4641849 w 8928099"/>
              <a:gd name="connsiteY11" fmla="*/ 2941768 h 2949388"/>
              <a:gd name="connsiteX12" fmla="*/ 3117849 w 8928099"/>
              <a:gd name="connsiteY12" fmla="*/ 1501768 h 2949388"/>
              <a:gd name="connsiteX13" fmla="*/ 4337049 w 8928099"/>
              <a:gd name="connsiteY13" fmla="*/ 1501768 h 2949388"/>
              <a:gd name="connsiteX14" fmla="*/ 4337049 w 8928099"/>
              <a:gd name="connsiteY14" fmla="*/ 2941768 h 2949388"/>
              <a:gd name="connsiteX15" fmla="*/ 3117849 w 8928099"/>
              <a:gd name="connsiteY15" fmla="*/ 2941768 h 2949388"/>
              <a:gd name="connsiteX16" fmla="*/ 1524000 w 8928099"/>
              <a:gd name="connsiteY16" fmla="*/ 1501768 h 2949388"/>
              <a:gd name="connsiteX17" fmla="*/ 2743199 w 8928099"/>
              <a:gd name="connsiteY17" fmla="*/ 1501768 h 2949388"/>
              <a:gd name="connsiteX18" fmla="*/ 2743199 w 8928099"/>
              <a:gd name="connsiteY18" fmla="*/ 2941768 h 2949388"/>
              <a:gd name="connsiteX19" fmla="*/ 1524000 w 8928099"/>
              <a:gd name="connsiteY19" fmla="*/ 2941768 h 2949388"/>
              <a:gd name="connsiteX20" fmla="*/ 0 w 8928099"/>
              <a:gd name="connsiteY20" fmla="*/ 1501768 h 2949388"/>
              <a:gd name="connsiteX21" fmla="*/ 1219199 w 8928099"/>
              <a:gd name="connsiteY21" fmla="*/ 1501768 h 2949388"/>
              <a:gd name="connsiteX22" fmla="*/ 1219199 w 8928099"/>
              <a:gd name="connsiteY22" fmla="*/ 2941768 h 2949388"/>
              <a:gd name="connsiteX23" fmla="*/ 0 w 8928099"/>
              <a:gd name="connsiteY23" fmla="*/ 2941768 h 2949388"/>
              <a:gd name="connsiteX24" fmla="*/ 7708899 w 8928099"/>
              <a:gd name="connsiteY24" fmla="*/ 7620 h 2949388"/>
              <a:gd name="connsiteX25" fmla="*/ 8928099 w 8928099"/>
              <a:gd name="connsiteY25" fmla="*/ 7620 h 2949388"/>
              <a:gd name="connsiteX26" fmla="*/ 8928099 w 8928099"/>
              <a:gd name="connsiteY26" fmla="*/ 1447620 h 2949388"/>
              <a:gd name="connsiteX27" fmla="*/ 7708899 w 8928099"/>
              <a:gd name="connsiteY27" fmla="*/ 1447620 h 2949388"/>
              <a:gd name="connsiteX28" fmla="*/ 6184899 w 8928099"/>
              <a:gd name="connsiteY28" fmla="*/ 0 h 2949388"/>
              <a:gd name="connsiteX29" fmla="*/ 7404099 w 8928099"/>
              <a:gd name="connsiteY29" fmla="*/ 0 h 2949388"/>
              <a:gd name="connsiteX30" fmla="*/ 7404099 w 8928099"/>
              <a:gd name="connsiteY30" fmla="*/ 1440000 h 2949388"/>
              <a:gd name="connsiteX31" fmla="*/ 6184899 w 8928099"/>
              <a:gd name="connsiteY31" fmla="*/ 1440000 h 2949388"/>
              <a:gd name="connsiteX32" fmla="*/ 4657724 w 8928099"/>
              <a:gd name="connsiteY32" fmla="*/ 0 h 2949388"/>
              <a:gd name="connsiteX33" fmla="*/ 5876924 w 8928099"/>
              <a:gd name="connsiteY33" fmla="*/ 0 h 2949388"/>
              <a:gd name="connsiteX34" fmla="*/ 5876924 w 8928099"/>
              <a:gd name="connsiteY34" fmla="*/ 1440000 h 2949388"/>
              <a:gd name="connsiteX35" fmla="*/ 4657724 w 8928099"/>
              <a:gd name="connsiteY35" fmla="*/ 1440000 h 2949388"/>
              <a:gd name="connsiteX36" fmla="*/ 3114674 w 8928099"/>
              <a:gd name="connsiteY36" fmla="*/ 0 h 2949388"/>
              <a:gd name="connsiteX37" fmla="*/ 4333874 w 8928099"/>
              <a:gd name="connsiteY37" fmla="*/ 0 h 2949388"/>
              <a:gd name="connsiteX38" fmla="*/ 4333874 w 8928099"/>
              <a:gd name="connsiteY38" fmla="*/ 1440000 h 2949388"/>
              <a:gd name="connsiteX39" fmla="*/ 3114674 w 8928099"/>
              <a:gd name="connsiteY39" fmla="*/ 1440000 h 2949388"/>
              <a:gd name="connsiteX40" fmla="*/ 1524000 w 8928099"/>
              <a:gd name="connsiteY40" fmla="*/ 0 h 2949388"/>
              <a:gd name="connsiteX41" fmla="*/ 2743199 w 8928099"/>
              <a:gd name="connsiteY41" fmla="*/ 0 h 2949388"/>
              <a:gd name="connsiteX42" fmla="*/ 2743199 w 8928099"/>
              <a:gd name="connsiteY42" fmla="*/ 1440000 h 2949388"/>
              <a:gd name="connsiteX43" fmla="*/ 1524000 w 8928099"/>
              <a:gd name="connsiteY43" fmla="*/ 1440000 h 2949388"/>
              <a:gd name="connsiteX44" fmla="*/ 0 w 8928099"/>
              <a:gd name="connsiteY44" fmla="*/ 0 h 2949388"/>
              <a:gd name="connsiteX45" fmla="*/ 1219199 w 8928099"/>
              <a:gd name="connsiteY45" fmla="*/ 0 h 2949388"/>
              <a:gd name="connsiteX46" fmla="*/ 1219199 w 8928099"/>
              <a:gd name="connsiteY46" fmla="*/ 1440000 h 2949388"/>
              <a:gd name="connsiteX47" fmla="*/ 0 w 8928099"/>
              <a:gd name="connsiteY47" fmla="*/ 1440000 h 2949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8928099" h="2949388">
                <a:moveTo>
                  <a:pt x="7708899" y="1509388"/>
                </a:moveTo>
                <a:lnTo>
                  <a:pt x="8928099" y="1509388"/>
                </a:lnTo>
                <a:lnTo>
                  <a:pt x="8928099" y="2949388"/>
                </a:lnTo>
                <a:lnTo>
                  <a:pt x="7708899" y="2949388"/>
                </a:lnTo>
                <a:close/>
                <a:moveTo>
                  <a:pt x="6184899" y="1509388"/>
                </a:moveTo>
                <a:lnTo>
                  <a:pt x="7404099" y="1509388"/>
                </a:lnTo>
                <a:lnTo>
                  <a:pt x="7404099" y="2949388"/>
                </a:lnTo>
                <a:lnTo>
                  <a:pt x="6184899" y="2949388"/>
                </a:lnTo>
                <a:close/>
                <a:moveTo>
                  <a:pt x="4641849" y="1501768"/>
                </a:moveTo>
                <a:lnTo>
                  <a:pt x="5861049" y="1501768"/>
                </a:lnTo>
                <a:lnTo>
                  <a:pt x="5861049" y="2941768"/>
                </a:lnTo>
                <a:lnTo>
                  <a:pt x="4641849" y="2941768"/>
                </a:lnTo>
                <a:close/>
                <a:moveTo>
                  <a:pt x="3117849" y="1501768"/>
                </a:moveTo>
                <a:lnTo>
                  <a:pt x="4337049" y="1501768"/>
                </a:lnTo>
                <a:lnTo>
                  <a:pt x="4337049" y="2941768"/>
                </a:lnTo>
                <a:lnTo>
                  <a:pt x="3117849" y="2941768"/>
                </a:lnTo>
                <a:close/>
                <a:moveTo>
                  <a:pt x="1524000" y="1501768"/>
                </a:moveTo>
                <a:lnTo>
                  <a:pt x="2743199" y="1501768"/>
                </a:lnTo>
                <a:lnTo>
                  <a:pt x="2743199" y="2941768"/>
                </a:lnTo>
                <a:lnTo>
                  <a:pt x="1524000" y="2941768"/>
                </a:lnTo>
                <a:close/>
                <a:moveTo>
                  <a:pt x="0" y="1501768"/>
                </a:moveTo>
                <a:lnTo>
                  <a:pt x="1219199" y="1501768"/>
                </a:lnTo>
                <a:lnTo>
                  <a:pt x="1219199" y="2941768"/>
                </a:lnTo>
                <a:lnTo>
                  <a:pt x="0" y="2941768"/>
                </a:lnTo>
                <a:close/>
                <a:moveTo>
                  <a:pt x="7708899" y="7620"/>
                </a:moveTo>
                <a:lnTo>
                  <a:pt x="8928099" y="7620"/>
                </a:lnTo>
                <a:lnTo>
                  <a:pt x="8928099" y="1447620"/>
                </a:lnTo>
                <a:lnTo>
                  <a:pt x="7708899" y="1447620"/>
                </a:lnTo>
                <a:close/>
                <a:moveTo>
                  <a:pt x="6184899" y="0"/>
                </a:moveTo>
                <a:lnTo>
                  <a:pt x="7404099" y="0"/>
                </a:lnTo>
                <a:lnTo>
                  <a:pt x="7404099" y="1440000"/>
                </a:lnTo>
                <a:lnTo>
                  <a:pt x="6184899" y="1440000"/>
                </a:lnTo>
                <a:close/>
                <a:moveTo>
                  <a:pt x="4657724" y="0"/>
                </a:moveTo>
                <a:lnTo>
                  <a:pt x="5876924" y="0"/>
                </a:lnTo>
                <a:lnTo>
                  <a:pt x="5876924" y="1440000"/>
                </a:lnTo>
                <a:lnTo>
                  <a:pt x="4657724" y="1440000"/>
                </a:lnTo>
                <a:close/>
                <a:moveTo>
                  <a:pt x="3114674" y="0"/>
                </a:moveTo>
                <a:lnTo>
                  <a:pt x="4333874" y="0"/>
                </a:lnTo>
                <a:lnTo>
                  <a:pt x="4333874" y="1440000"/>
                </a:lnTo>
                <a:lnTo>
                  <a:pt x="3114674" y="1440000"/>
                </a:lnTo>
                <a:close/>
                <a:moveTo>
                  <a:pt x="1524000" y="0"/>
                </a:moveTo>
                <a:lnTo>
                  <a:pt x="2743199" y="0"/>
                </a:lnTo>
                <a:lnTo>
                  <a:pt x="2743199" y="1440000"/>
                </a:lnTo>
                <a:lnTo>
                  <a:pt x="1524000" y="1440000"/>
                </a:lnTo>
                <a:close/>
                <a:moveTo>
                  <a:pt x="0" y="0"/>
                </a:moveTo>
                <a:lnTo>
                  <a:pt x="1219199" y="0"/>
                </a:lnTo>
                <a:lnTo>
                  <a:pt x="1219199" y="1440000"/>
                </a:lnTo>
                <a:lnTo>
                  <a:pt x="0" y="1440000"/>
                </a:lnTo>
                <a:close/>
              </a:path>
            </a:pathLst>
          </a:cu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>
              <a:rot lat="21594000" lon="0" rev="0"/>
            </a:camera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3783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500">
        <p159:morph option="byObject"/>
      </p:transition>
    </mc:Choice>
    <mc:Fallback xmlns="">
      <p:transition spd="slow" advClick="0" advTm="50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orma libre: forma 46">
            <a:extLst>
              <a:ext uri="{FF2B5EF4-FFF2-40B4-BE49-F238E27FC236}">
                <a16:creationId xmlns:a16="http://schemas.microsoft.com/office/drawing/2014/main" id="{32C5B6DC-0B5B-4380-B98A-EE47BC3F4206}"/>
              </a:ext>
            </a:extLst>
          </p:cNvPr>
          <p:cNvSpPr/>
          <p:nvPr/>
        </p:nvSpPr>
        <p:spPr>
          <a:xfrm>
            <a:off x="1019175" y="2127253"/>
            <a:ext cx="10394950" cy="2959094"/>
          </a:xfrm>
          <a:custGeom>
            <a:avLst/>
            <a:gdLst>
              <a:gd name="connsiteX0" fmla="*/ 0 w 9410700"/>
              <a:gd name="connsiteY0" fmla="*/ 2813045 h 2959094"/>
              <a:gd name="connsiteX1" fmla="*/ 9410700 w 9410700"/>
              <a:gd name="connsiteY1" fmla="*/ 2813045 h 2959094"/>
              <a:gd name="connsiteX2" fmla="*/ 9410700 w 9410700"/>
              <a:gd name="connsiteY2" fmla="*/ 2959094 h 2959094"/>
              <a:gd name="connsiteX3" fmla="*/ 0 w 9410700"/>
              <a:gd name="connsiteY3" fmla="*/ 2959094 h 2959094"/>
              <a:gd name="connsiteX4" fmla="*/ 0 w 9410700"/>
              <a:gd name="connsiteY4" fmla="*/ 1498596 h 2959094"/>
              <a:gd name="connsiteX5" fmla="*/ 9410700 w 9410700"/>
              <a:gd name="connsiteY5" fmla="*/ 1498596 h 2959094"/>
              <a:gd name="connsiteX6" fmla="*/ 9410700 w 9410700"/>
              <a:gd name="connsiteY6" fmla="*/ 1644645 h 2959094"/>
              <a:gd name="connsiteX7" fmla="*/ 0 w 9410700"/>
              <a:gd name="connsiteY7" fmla="*/ 1644645 h 2959094"/>
              <a:gd name="connsiteX8" fmla="*/ 0 w 9410700"/>
              <a:gd name="connsiteY8" fmla="*/ 1314449 h 2959094"/>
              <a:gd name="connsiteX9" fmla="*/ 9410700 w 9410700"/>
              <a:gd name="connsiteY9" fmla="*/ 1314449 h 2959094"/>
              <a:gd name="connsiteX10" fmla="*/ 9410700 w 9410700"/>
              <a:gd name="connsiteY10" fmla="*/ 1460498 h 2959094"/>
              <a:gd name="connsiteX11" fmla="*/ 0 w 9410700"/>
              <a:gd name="connsiteY11" fmla="*/ 1460498 h 2959094"/>
              <a:gd name="connsiteX12" fmla="*/ 0 w 9410700"/>
              <a:gd name="connsiteY12" fmla="*/ 0 h 2959094"/>
              <a:gd name="connsiteX13" fmla="*/ 9410700 w 9410700"/>
              <a:gd name="connsiteY13" fmla="*/ 0 h 2959094"/>
              <a:gd name="connsiteX14" fmla="*/ 9410700 w 9410700"/>
              <a:gd name="connsiteY14" fmla="*/ 146049 h 2959094"/>
              <a:gd name="connsiteX15" fmla="*/ 0 w 9410700"/>
              <a:gd name="connsiteY15" fmla="*/ 146049 h 2959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410700" h="2959094">
                <a:moveTo>
                  <a:pt x="0" y="2813045"/>
                </a:moveTo>
                <a:lnTo>
                  <a:pt x="9410700" y="2813045"/>
                </a:lnTo>
                <a:lnTo>
                  <a:pt x="9410700" y="2959094"/>
                </a:lnTo>
                <a:lnTo>
                  <a:pt x="0" y="2959094"/>
                </a:lnTo>
                <a:close/>
                <a:moveTo>
                  <a:pt x="0" y="1498596"/>
                </a:moveTo>
                <a:lnTo>
                  <a:pt x="9410700" y="1498596"/>
                </a:lnTo>
                <a:lnTo>
                  <a:pt x="9410700" y="1644645"/>
                </a:lnTo>
                <a:lnTo>
                  <a:pt x="0" y="1644645"/>
                </a:lnTo>
                <a:close/>
                <a:moveTo>
                  <a:pt x="0" y="1314449"/>
                </a:moveTo>
                <a:lnTo>
                  <a:pt x="9410700" y="1314449"/>
                </a:lnTo>
                <a:lnTo>
                  <a:pt x="9410700" y="1460498"/>
                </a:lnTo>
                <a:lnTo>
                  <a:pt x="0" y="1460498"/>
                </a:lnTo>
                <a:close/>
                <a:moveTo>
                  <a:pt x="0" y="0"/>
                </a:moveTo>
                <a:lnTo>
                  <a:pt x="9410700" y="0"/>
                </a:lnTo>
                <a:lnTo>
                  <a:pt x="9410700" y="146049"/>
                </a:lnTo>
                <a:lnTo>
                  <a:pt x="0" y="146049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5" name="Rectángulo: esquinas redondeadas 24">
            <a:hlinkClick r:id="rId12" action="ppaction://hlinksldjump"/>
            <a:extLst>
              <a:ext uri="{FF2B5EF4-FFF2-40B4-BE49-F238E27FC236}">
                <a16:creationId xmlns:a16="http://schemas.microsoft.com/office/drawing/2014/main" id="{ACD70364-6F2A-4F94-83CC-74041B695F6C}"/>
              </a:ext>
            </a:extLst>
          </p:cNvPr>
          <p:cNvSpPr/>
          <p:nvPr/>
        </p:nvSpPr>
        <p:spPr>
          <a:xfrm>
            <a:off x="6096000" y="6007100"/>
            <a:ext cx="1923778" cy="431800"/>
          </a:xfrm>
          <a:prstGeom prst="roundRect">
            <a:avLst>
              <a:gd name="adj" fmla="val 40196"/>
            </a:avLst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INTENTAR DE NUEVO</a:t>
            </a:r>
          </a:p>
        </p:txBody>
      </p:sp>
      <p:sp>
        <p:nvSpPr>
          <p:cNvPr id="27" name="Triángulo isósceles 26">
            <a:hlinkClick r:id="rId13" action="ppaction://hlinksldjump"/>
            <a:extLst>
              <a:ext uri="{FF2B5EF4-FFF2-40B4-BE49-F238E27FC236}">
                <a16:creationId xmlns:a16="http://schemas.microsoft.com/office/drawing/2014/main" id="{264CC82F-4866-4FAD-85A1-B48E48A56661}"/>
              </a:ext>
            </a:extLst>
          </p:cNvPr>
          <p:cNvSpPr/>
          <p:nvPr/>
        </p:nvSpPr>
        <p:spPr>
          <a:xfrm rot="5400000">
            <a:off x="10579555" y="5989868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3" name="INSTRUCCIONES">
            <a:extLst>
              <a:ext uri="{FF2B5EF4-FFF2-40B4-BE49-F238E27FC236}">
                <a16:creationId xmlns:a16="http://schemas.microsoft.com/office/drawing/2014/main" id="{F004E947-C422-4C61-BF13-6C824B263731}"/>
              </a:ext>
            </a:extLst>
          </p:cNvPr>
          <p:cNvSpPr/>
          <p:nvPr/>
        </p:nvSpPr>
        <p:spPr>
          <a:xfrm>
            <a:off x="3883161" y="6007100"/>
            <a:ext cx="1923778" cy="431800"/>
          </a:xfrm>
          <a:prstGeom prst="roundRect">
            <a:avLst>
              <a:gd name="adj" fmla="val 40196"/>
            </a:avLst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400" b="1" dirty="0"/>
              <a:t>INSTRUCCIONES</a:t>
            </a:r>
          </a:p>
        </p:txBody>
      </p:sp>
      <p:pic>
        <p:nvPicPr>
          <p:cNvPr id="35" name="PUENTE DE CRITAL (BUENO)">
            <a:hlinkClick r:id="" action="ppaction://media"/>
            <a:extLst>
              <a:ext uri="{FF2B5EF4-FFF2-40B4-BE49-F238E27FC236}">
                <a16:creationId xmlns:a16="http://schemas.microsoft.com/office/drawing/2014/main" id="{767294D0-91A9-4331-8EF5-180A0CD411D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4"/>
          <a:stretch>
            <a:fillRect/>
          </a:stretch>
        </p:blipFill>
        <p:spPr>
          <a:xfrm>
            <a:off x="476250" y="876300"/>
            <a:ext cx="609600" cy="609600"/>
          </a:xfrm>
          <a:prstGeom prst="rect">
            <a:avLst/>
          </a:prstGeom>
        </p:spPr>
      </p:pic>
      <p:pic>
        <p:nvPicPr>
          <p:cNvPr id="50" name="Imagen 49">
            <a:extLst>
              <a:ext uri="{FF2B5EF4-FFF2-40B4-BE49-F238E27FC236}">
                <a16:creationId xmlns:a16="http://schemas.microsoft.com/office/drawing/2014/main" id="{D4DAFE06-A99B-4255-A745-160C4E4CB3DA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62121" t="6282" r="2502" b="8900"/>
          <a:stretch/>
        </p:blipFill>
        <p:spPr>
          <a:xfrm>
            <a:off x="0" y="-1"/>
            <a:ext cx="1438140" cy="6858001"/>
          </a:xfrm>
          <a:prstGeom prst="rect">
            <a:avLst/>
          </a:prstGeom>
        </p:spPr>
      </p:pic>
      <p:pic>
        <p:nvPicPr>
          <p:cNvPr id="51" name="Imagen 50">
            <a:extLst>
              <a:ext uri="{FF2B5EF4-FFF2-40B4-BE49-F238E27FC236}">
                <a16:creationId xmlns:a16="http://schemas.microsoft.com/office/drawing/2014/main" id="{630E4CE4-49F0-49D3-B0D8-894AC8FE220A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l="62121" t="6282" r="2502" b="8900"/>
          <a:stretch/>
        </p:blipFill>
        <p:spPr>
          <a:xfrm rot="10800000">
            <a:off x="10756922" y="-2"/>
            <a:ext cx="1438140" cy="6858001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F3C3F8E8-7143-4C49-9682-C504E2D1173F}"/>
              </a:ext>
            </a:extLst>
          </p:cNvPr>
          <p:cNvSpPr/>
          <p:nvPr/>
        </p:nvSpPr>
        <p:spPr>
          <a:xfrm>
            <a:off x="1727200" y="3600447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Rectángulo 10">
            <a:extLst>
              <a:ext uri="{FF2B5EF4-FFF2-40B4-BE49-F238E27FC236}">
                <a16:creationId xmlns:a16="http://schemas.microsoft.com/office/drawing/2014/main" id="{EEA7EEC4-E1E3-4DCE-9852-4A38A8FD9208}"/>
              </a:ext>
            </a:extLst>
          </p:cNvPr>
          <p:cNvSpPr/>
          <p:nvPr/>
        </p:nvSpPr>
        <p:spPr>
          <a:xfrm>
            <a:off x="3251200" y="3600447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B524262C-C0E1-4538-9D9E-77EF75AF26C0}"/>
              </a:ext>
            </a:extLst>
          </p:cNvPr>
          <p:cNvSpPr/>
          <p:nvPr/>
        </p:nvSpPr>
        <p:spPr>
          <a:xfrm>
            <a:off x="4845050" y="3600447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F20BF3A-D194-4C8E-B448-E333ADB7651A}"/>
              </a:ext>
            </a:extLst>
          </p:cNvPr>
          <p:cNvSpPr/>
          <p:nvPr/>
        </p:nvSpPr>
        <p:spPr>
          <a:xfrm>
            <a:off x="6369050" y="3600447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Rectángulo 14">
            <a:extLst>
              <a:ext uri="{FF2B5EF4-FFF2-40B4-BE49-F238E27FC236}">
                <a16:creationId xmlns:a16="http://schemas.microsoft.com/office/drawing/2014/main" id="{9A920926-1F04-4AAC-8B54-8E39B27243EC}"/>
              </a:ext>
            </a:extLst>
          </p:cNvPr>
          <p:cNvSpPr/>
          <p:nvPr/>
        </p:nvSpPr>
        <p:spPr>
          <a:xfrm>
            <a:off x="9436100" y="3608067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!!figura01">
            <a:extLst>
              <a:ext uri="{FF2B5EF4-FFF2-40B4-BE49-F238E27FC236}">
                <a16:creationId xmlns:a16="http://schemas.microsoft.com/office/drawing/2014/main" id="{1DE484A5-9BB1-4B2F-9EB1-83C3F157C682}"/>
              </a:ext>
            </a:extLst>
          </p:cNvPr>
          <p:cNvSpPr/>
          <p:nvPr/>
        </p:nvSpPr>
        <p:spPr>
          <a:xfrm>
            <a:off x="1727200" y="2098679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2" name="Rectángulo 21">
            <a:extLst>
              <a:ext uri="{FF2B5EF4-FFF2-40B4-BE49-F238E27FC236}">
                <a16:creationId xmlns:a16="http://schemas.microsoft.com/office/drawing/2014/main" id="{7B055F49-AE58-42A6-A9FD-78F5E4A00F82}"/>
              </a:ext>
            </a:extLst>
          </p:cNvPr>
          <p:cNvSpPr/>
          <p:nvPr/>
        </p:nvSpPr>
        <p:spPr>
          <a:xfrm>
            <a:off x="7912100" y="2098679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1" name="Rectángulo 40">
            <a:extLst>
              <a:ext uri="{FF2B5EF4-FFF2-40B4-BE49-F238E27FC236}">
                <a16:creationId xmlns:a16="http://schemas.microsoft.com/office/drawing/2014/main" id="{7B064D7A-C502-42E8-A7CF-B28850E47804}"/>
              </a:ext>
            </a:extLst>
          </p:cNvPr>
          <p:cNvSpPr/>
          <p:nvPr/>
        </p:nvSpPr>
        <p:spPr>
          <a:xfrm>
            <a:off x="3251200" y="2098679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2" name="Rectángulo 41">
            <a:extLst>
              <a:ext uri="{FF2B5EF4-FFF2-40B4-BE49-F238E27FC236}">
                <a16:creationId xmlns:a16="http://schemas.microsoft.com/office/drawing/2014/main" id="{D543E322-D449-412B-9199-5BF644D33508}"/>
              </a:ext>
            </a:extLst>
          </p:cNvPr>
          <p:cNvSpPr/>
          <p:nvPr/>
        </p:nvSpPr>
        <p:spPr>
          <a:xfrm>
            <a:off x="6384925" y="2098679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3" name="Rectángulo 42">
            <a:extLst>
              <a:ext uri="{FF2B5EF4-FFF2-40B4-BE49-F238E27FC236}">
                <a16:creationId xmlns:a16="http://schemas.microsoft.com/office/drawing/2014/main" id="{043EF160-C26C-4B33-ADA0-4E7DBF5E80E8}"/>
              </a:ext>
            </a:extLst>
          </p:cNvPr>
          <p:cNvSpPr/>
          <p:nvPr/>
        </p:nvSpPr>
        <p:spPr>
          <a:xfrm>
            <a:off x="4841875" y="2098679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4" name="Rectángulo 43">
            <a:extLst>
              <a:ext uri="{FF2B5EF4-FFF2-40B4-BE49-F238E27FC236}">
                <a16:creationId xmlns:a16="http://schemas.microsoft.com/office/drawing/2014/main" id="{B36BB10A-DDA0-4C8E-B5C4-019F645598F0}"/>
              </a:ext>
            </a:extLst>
          </p:cNvPr>
          <p:cNvSpPr/>
          <p:nvPr/>
        </p:nvSpPr>
        <p:spPr>
          <a:xfrm>
            <a:off x="7912100" y="3608067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5" name="Rectángulo 44">
            <a:extLst>
              <a:ext uri="{FF2B5EF4-FFF2-40B4-BE49-F238E27FC236}">
                <a16:creationId xmlns:a16="http://schemas.microsoft.com/office/drawing/2014/main" id="{432B281B-9A58-4B54-B930-CA5A548E67C1}"/>
              </a:ext>
            </a:extLst>
          </p:cNvPr>
          <p:cNvSpPr/>
          <p:nvPr/>
        </p:nvSpPr>
        <p:spPr>
          <a:xfrm>
            <a:off x="9436100" y="2106299"/>
            <a:ext cx="1219200" cy="1440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5000"/>
                  <a:lumOff val="95000"/>
                </a:schemeClr>
              </a:gs>
              <a:gs pos="74000">
                <a:schemeClr val="accent5">
                  <a:lumMod val="45000"/>
                  <a:lumOff val="55000"/>
                </a:schemeClr>
              </a:gs>
              <a:gs pos="83000">
                <a:schemeClr val="accent5">
                  <a:lumMod val="45000"/>
                  <a:lumOff val="55000"/>
                </a:schemeClr>
              </a:gs>
              <a:gs pos="100000">
                <a:schemeClr val="accent5">
                  <a:lumMod val="30000"/>
                  <a:lumOff val="70000"/>
                </a:schemeClr>
              </a:gs>
            </a:gsLst>
            <a:lin ang="13500000" scaled="1"/>
            <a:tileRect/>
          </a:gradFill>
          <a:ln w="34925">
            <a:solidFill>
              <a:srgbClr val="FFFFFF"/>
            </a:solidFill>
          </a:ln>
          <a:effectLst>
            <a:outerShdw blurRad="317500" dir="2700000" algn="ctr">
              <a:srgbClr val="000000">
                <a:alpha val="43000"/>
              </a:srgbClr>
            </a:outerShdw>
          </a:effectLst>
          <a:scene3d>
            <a:camera prst="perspectiveAbove"/>
            <a:lightRig rig="threePt" dir="t">
              <a:rot lat="0" lon="0" rev="0"/>
            </a:lightRig>
          </a:scene3d>
          <a:sp3d extrusionH="38100" prstMaterial="clear">
            <a:bevelT w="260350" h="50800" prst="softRound"/>
            <a:bevelB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9424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ristal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ristal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1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ristal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ristal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2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ristal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3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5" name="cristal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seq concurrent="1" nextAc="seek">
              <p:cTn id="3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9" fill="hold">
                      <p:stCondLst>
                        <p:cond delay="0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3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4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6" name="MUY BIEN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5516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seq concurrent="1" nextAc="seek">
              <p:cTn id="50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1" fill="hold">
                      <p:stCondLst>
                        <p:cond delay="0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500" tmFilter="0, 0; .2, .5; .8, .5; 1, 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5" dur="250" autoRev="1" fill="hold"/>
                                        <p:tgtEl>
                                          <p:spTgt spid="4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3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7" name="ESTAS DE SUERT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seq concurrent="1" nextAc="seek">
              <p:cTn id="56" restart="whenNotActive" fill="hold" evtFilter="cancelBubble" nodeType="interactiveSeq">
                <p:stCondLst>
                  <p:cond evt="onClick" delay="0">
                    <p:tgtEl>
                      <p:spTgt spid="4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7" fill="hold">
                      <p:stCondLst>
                        <p:cond delay="0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 tmFilter="0, 0; .2, .5; .8, .5; 1, 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1" dur="250" autoRev="1" fill="hold"/>
                                        <p:tgtEl>
                                          <p:spTgt spid="4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59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8" name="EXCELENTE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2"/>
                  </p:tgtEl>
                </p:cond>
              </p:nextCondLst>
            </p:seq>
            <p:seq concurrent="1" nextAc="seek">
              <p:cTn id="62" restart="whenNotActive" fill="hold" evtFilter="cancelBubble" nodeType="interactiveSeq">
                <p:stCondLst>
                  <p:cond evt="onClick" delay="0">
                    <p:tgtEl>
                      <p:spTgt spid="4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3" fill="hold">
                      <p:stCondLst>
                        <p:cond delay="0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 tmFilter="0, 0; .2, .5; .8, .5; 1, 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7" dur="250" autoRev="1" fill="hold"/>
                                        <p:tgtEl>
                                          <p:spTgt spid="4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65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9" name="ESTAS A LA MITAD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3"/>
                  </p:tgtEl>
                </p:cond>
              </p:nextCondLst>
            </p:seq>
            <p:seq concurrent="1" nextAc="seek">
              <p:cTn id="68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9" fill="hold">
                      <p:stCondLst>
                        <p:cond delay="0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2" dur="500" tmFilter="0, 0; .2, .5; .8, .5; 1, 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3" dur="250" autoRev="1" fill="hold"/>
                                        <p:tgtEl>
                                          <p:spTgt spid="4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1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0" name="CASI LO LOGRAS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seq concurrent="1" nextAc="seek">
              <p:cTn id="74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5" fill="hold">
                      <p:stCondLst>
                        <p:cond delay="0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6" presetClass="emph" presetSubtype="0" repeatCount="indefinite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 tmFilter="0, 0; .2, .5; .8, .5; 1, 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9" dur="250" autoRev="1" fill="hold"/>
                                        <p:tgtEl>
                                          <p:spTgt spid="4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  <p:subTnLst>
                                    <p:audio>
                                      <p:cMediaNode>
                                        <p:cTn display="0" masterRel="sameClick">
                                          <p:stCondLst>
                                            <p:cond evt="begin" delay="0">
                                              <p:tn val="77"/>
                                            </p:cond>
                                          </p:stCondLst>
                                          <p:endCondLst>
                                            <p:cond evt="onStopAudio" delay="0">
                                              <p:tgtEl>
                                                <p:sldTgt/>
                                              </p:tgtEl>
                                            </p:cond>
                                          </p:endCondLst>
                                        </p:cTn>
                                        <p:tgtEl>
                                          <p:sndTgt r:embed="rId11" name="LO HAS LOGRADO.wav"/>
                                        </p:tgtEl>
                                      </p:cMediaNode>
                                    </p:audio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5" grpId="0" animBg="1"/>
      <p:bldP spid="18" grpId="0" animBg="1"/>
      <p:bldP spid="22" grpId="0" animBg="1"/>
      <p:bldP spid="41" grpId="0" animBg="1"/>
      <p:bldP spid="42" grpId="0" animBg="1"/>
      <p:bldP spid="43" grpId="0" animBg="1"/>
      <p:bldP spid="44" grpId="0" animBg="1"/>
      <p:bldP spid="4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ítulo 1">
            <a:extLst>
              <a:ext uri="{FF2B5EF4-FFF2-40B4-BE49-F238E27FC236}">
                <a16:creationId xmlns:a16="http://schemas.microsoft.com/office/drawing/2014/main" id="{E2095B65-39B5-4A6A-87A4-D8220BE9A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3. Es una metodología ágil exclusiva para el desarrollo de software</a:t>
            </a:r>
          </a:p>
        </p:txBody>
      </p:sp>
      <p:sp>
        <p:nvSpPr>
          <p:cNvPr id="16" name="Forma libre: forma 15">
            <a:extLst>
              <a:ext uri="{FF2B5EF4-FFF2-40B4-BE49-F238E27FC236}">
                <a16:creationId xmlns:a16="http://schemas.microsoft.com/office/drawing/2014/main" id="{07B9CC87-5E60-4FB6-90A4-20B06D01931B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17" name="Forma libre: forma 16">
            <a:extLst>
              <a:ext uri="{FF2B5EF4-FFF2-40B4-BE49-F238E27FC236}">
                <a16:creationId xmlns:a16="http://schemas.microsoft.com/office/drawing/2014/main" id="{8B9FE974-CEFB-4218-8692-0BD2BACF0B48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18" name="Forma libre: forma 17">
            <a:extLst>
              <a:ext uri="{FF2B5EF4-FFF2-40B4-BE49-F238E27FC236}">
                <a16:creationId xmlns:a16="http://schemas.microsoft.com/office/drawing/2014/main" id="{53FB1C72-1A96-4CFC-943D-7C3A2567AF26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19" name="Rectángulo: esquinas redondeadas 18">
            <a:extLst>
              <a:ext uri="{FF2B5EF4-FFF2-40B4-BE49-F238E27FC236}">
                <a16:creationId xmlns:a16="http://schemas.microsoft.com/office/drawing/2014/main" id="{CA30D185-23E3-4271-BD8D-ED6E1C7913D8}"/>
              </a:ext>
            </a:extLst>
          </p:cNvPr>
          <p:cNvSpPr/>
          <p:nvPr/>
        </p:nvSpPr>
        <p:spPr>
          <a:xfrm>
            <a:off x="3924300" y="2145592"/>
            <a:ext cx="1934633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KANBAN</a:t>
            </a:r>
          </a:p>
        </p:txBody>
      </p:sp>
      <p:sp>
        <p:nvSpPr>
          <p:cNvPr id="20" name="CORRECTA">
            <a:extLst>
              <a:ext uri="{FF2B5EF4-FFF2-40B4-BE49-F238E27FC236}">
                <a16:creationId xmlns:a16="http://schemas.microsoft.com/office/drawing/2014/main" id="{E6F8C14B-2168-4AC9-B686-B2E8D82FD2A3}"/>
              </a:ext>
            </a:extLst>
          </p:cNvPr>
          <p:cNvSpPr/>
          <p:nvPr/>
        </p:nvSpPr>
        <p:spPr>
          <a:xfrm>
            <a:off x="3924301" y="3421000"/>
            <a:ext cx="820504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XP</a:t>
            </a:r>
          </a:p>
        </p:txBody>
      </p:sp>
      <p:sp>
        <p:nvSpPr>
          <p:cNvPr id="21" name="Triángulo isósceles 20">
            <a:hlinkClick r:id="rId9" action="ppaction://hlinksldjump"/>
            <a:extLst>
              <a:ext uri="{FF2B5EF4-FFF2-40B4-BE49-F238E27FC236}">
                <a16:creationId xmlns:a16="http://schemas.microsoft.com/office/drawing/2014/main" id="{A7FC8509-3F5A-4D48-9718-A6E068637FF1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2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FFE11E22-2BB4-4778-8DB9-79F389577E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3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5F15C6E1-D9E6-4283-9235-45DABEF4002D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4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B86FC733-5DD9-411A-9AE7-B2331DAABBF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25" name="Rectángulo: esquinas redondeadas 24">
            <a:extLst>
              <a:ext uri="{FF2B5EF4-FFF2-40B4-BE49-F238E27FC236}">
                <a16:creationId xmlns:a16="http://schemas.microsoft.com/office/drawing/2014/main" id="{D5C30037-CE3A-45B1-94C8-B4060A594A9B}"/>
              </a:ext>
            </a:extLst>
          </p:cNvPr>
          <p:cNvSpPr/>
          <p:nvPr/>
        </p:nvSpPr>
        <p:spPr>
          <a:xfrm>
            <a:off x="3924300" y="4792896"/>
            <a:ext cx="1471789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CMMI</a:t>
            </a:r>
          </a:p>
        </p:txBody>
      </p:sp>
      <p:pic>
        <p:nvPicPr>
          <p:cNvPr id="26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CB9B29F5-98D0-42CC-99DE-6DB9535A8CB3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50222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000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3369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369"/>
                            </p:stCondLst>
                            <p:childTnLst>
                              <p:par>
                                <p:cTn id="3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4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5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62121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B5ACB8-EA00-4C3D-82CE-188A55ED9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MX" dirty="0">
                <a:solidFill>
                  <a:schemeClr val="bg1"/>
                </a:solidFill>
              </a:rPr>
              <a:t>1. </a:t>
            </a:r>
            <a:r>
              <a:rPr lang="es-MX" sz="2700" dirty="0">
                <a:solidFill>
                  <a:schemeClr val="bg1"/>
                </a:solidFill>
              </a:rPr>
              <a:t>Es el proceso de cambiar un sistema de software de tal manera que no </a:t>
            </a:r>
            <a:br>
              <a:rPr lang="es-MX" sz="2700" dirty="0">
                <a:solidFill>
                  <a:schemeClr val="bg1"/>
                </a:solidFill>
              </a:rPr>
            </a:br>
            <a:r>
              <a:rPr lang="es-MX" sz="2700" dirty="0">
                <a:solidFill>
                  <a:schemeClr val="bg1"/>
                </a:solidFill>
              </a:rPr>
              <a:t>altera el comportamiento externo del código, pero mejora su estructura interna</a:t>
            </a:r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22D23C4-9B2E-46F8-AE1D-C41ACDD987B7}"/>
              </a:ext>
            </a:extLst>
          </p:cNvPr>
          <p:cNvSpPr/>
          <p:nvPr/>
        </p:nvSpPr>
        <p:spPr>
          <a:xfrm flipH="1">
            <a:off x="2638810" y="2163996"/>
            <a:ext cx="820504" cy="820504"/>
          </a:xfrm>
          <a:custGeom>
            <a:avLst/>
            <a:gdLst>
              <a:gd name="connsiteX0" fmla="*/ 1260000 w 2520000"/>
              <a:gd name="connsiteY0" fmla="*/ 360000 h 2520000"/>
              <a:gd name="connsiteX1" fmla="*/ 360000 w 2520000"/>
              <a:gd name="connsiteY1" fmla="*/ 1260000 h 2520000"/>
              <a:gd name="connsiteX2" fmla="*/ 1260000 w 2520000"/>
              <a:gd name="connsiteY2" fmla="*/ 2160000 h 2520000"/>
              <a:gd name="connsiteX3" fmla="*/ 2160000 w 2520000"/>
              <a:gd name="connsiteY3" fmla="*/ 1260000 h 2520000"/>
              <a:gd name="connsiteX4" fmla="*/ 1260000 w 2520000"/>
              <a:gd name="connsiteY4" fmla="*/ 360000 h 2520000"/>
              <a:gd name="connsiteX5" fmla="*/ 1260000 w 2520000"/>
              <a:gd name="connsiteY5" fmla="*/ 0 h 2520000"/>
              <a:gd name="connsiteX6" fmla="*/ 2520000 w 2520000"/>
              <a:gd name="connsiteY6" fmla="*/ 1260000 h 2520000"/>
              <a:gd name="connsiteX7" fmla="*/ 1260000 w 2520000"/>
              <a:gd name="connsiteY7" fmla="*/ 2520000 h 2520000"/>
              <a:gd name="connsiteX8" fmla="*/ 0 w 2520000"/>
              <a:gd name="connsiteY8" fmla="*/ 1260000 h 2520000"/>
              <a:gd name="connsiteX9" fmla="*/ 1260000 w 2520000"/>
              <a:gd name="connsiteY9" fmla="*/ 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20000" h="2520000">
                <a:moveTo>
                  <a:pt x="1260000" y="360000"/>
                </a:moveTo>
                <a:cubicBezTo>
                  <a:pt x="762944" y="360000"/>
                  <a:pt x="360000" y="762944"/>
                  <a:pt x="360000" y="1260000"/>
                </a:cubicBezTo>
                <a:cubicBezTo>
                  <a:pt x="360000" y="1757056"/>
                  <a:pt x="762944" y="2160000"/>
                  <a:pt x="1260000" y="2160000"/>
                </a:cubicBezTo>
                <a:cubicBezTo>
                  <a:pt x="1757056" y="2160000"/>
                  <a:pt x="2160000" y="1757056"/>
                  <a:pt x="2160000" y="1260000"/>
                </a:cubicBezTo>
                <a:cubicBezTo>
                  <a:pt x="2160000" y="762944"/>
                  <a:pt x="1757056" y="360000"/>
                  <a:pt x="1260000" y="360000"/>
                </a:cubicBezTo>
                <a:close/>
                <a:moveTo>
                  <a:pt x="1260000" y="0"/>
                </a:moveTo>
                <a:cubicBezTo>
                  <a:pt x="1955879" y="0"/>
                  <a:pt x="2520000" y="564121"/>
                  <a:pt x="2520000" y="1260000"/>
                </a:cubicBezTo>
                <a:cubicBezTo>
                  <a:pt x="2520000" y="1955879"/>
                  <a:pt x="1955879" y="2520000"/>
                  <a:pt x="1260000" y="2520000"/>
                </a:cubicBezTo>
                <a:cubicBezTo>
                  <a:pt x="564121" y="2520000"/>
                  <a:pt x="0" y="1955879"/>
                  <a:pt x="0" y="1260000"/>
                </a:cubicBezTo>
                <a:cubicBezTo>
                  <a:pt x="0" y="564121"/>
                  <a:pt x="564121" y="0"/>
                  <a:pt x="1260000" y="0"/>
                </a:cubicBez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5" name="Forma libre: forma 4">
            <a:extLst>
              <a:ext uri="{FF2B5EF4-FFF2-40B4-BE49-F238E27FC236}">
                <a16:creationId xmlns:a16="http://schemas.microsoft.com/office/drawing/2014/main" id="{A964D77F-650E-40DA-A5C8-A4AD17F6A609}"/>
              </a:ext>
            </a:extLst>
          </p:cNvPr>
          <p:cNvSpPr/>
          <p:nvPr/>
        </p:nvSpPr>
        <p:spPr>
          <a:xfrm flipH="1">
            <a:off x="2638810" y="3421296"/>
            <a:ext cx="820504" cy="820504"/>
          </a:xfrm>
          <a:custGeom>
            <a:avLst/>
            <a:gdLst>
              <a:gd name="connsiteX0" fmla="*/ 1260000 w 2520000"/>
              <a:gd name="connsiteY0" fmla="*/ 652322 h 2520000"/>
              <a:gd name="connsiteX1" fmla="*/ 453269 w 2520000"/>
              <a:gd name="connsiteY1" fmla="*/ 2265784 h 2520000"/>
              <a:gd name="connsiteX2" fmla="*/ 2066731 w 2520000"/>
              <a:gd name="connsiteY2" fmla="*/ 2265784 h 2520000"/>
              <a:gd name="connsiteX3" fmla="*/ 1260000 w 2520000"/>
              <a:gd name="connsiteY3" fmla="*/ 0 h 2520000"/>
              <a:gd name="connsiteX4" fmla="*/ 2520000 w 2520000"/>
              <a:gd name="connsiteY4" fmla="*/ 2520000 h 2520000"/>
              <a:gd name="connsiteX5" fmla="*/ 0 w 2520000"/>
              <a:gd name="connsiteY5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000" h="2520000">
                <a:moveTo>
                  <a:pt x="1260000" y="652322"/>
                </a:moveTo>
                <a:lnTo>
                  <a:pt x="453269" y="2265784"/>
                </a:lnTo>
                <a:lnTo>
                  <a:pt x="2066731" y="2265784"/>
                </a:lnTo>
                <a:close/>
                <a:moveTo>
                  <a:pt x="1260000" y="0"/>
                </a:move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6" name="Forma libre: forma 5">
            <a:extLst>
              <a:ext uri="{FF2B5EF4-FFF2-40B4-BE49-F238E27FC236}">
                <a16:creationId xmlns:a16="http://schemas.microsoft.com/office/drawing/2014/main" id="{83A64458-99CA-4704-9219-6DFA748147EC}"/>
              </a:ext>
            </a:extLst>
          </p:cNvPr>
          <p:cNvSpPr/>
          <p:nvPr/>
        </p:nvSpPr>
        <p:spPr>
          <a:xfrm flipH="1">
            <a:off x="2638810" y="4792896"/>
            <a:ext cx="820504" cy="820504"/>
          </a:xfrm>
          <a:custGeom>
            <a:avLst/>
            <a:gdLst>
              <a:gd name="connsiteX0" fmla="*/ 360000 w 2520000"/>
              <a:gd name="connsiteY0" fmla="*/ 360000 h 2520000"/>
              <a:gd name="connsiteX1" fmla="*/ 360000 w 2520000"/>
              <a:gd name="connsiteY1" fmla="*/ 2160000 h 2520000"/>
              <a:gd name="connsiteX2" fmla="*/ 2160000 w 2520000"/>
              <a:gd name="connsiteY2" fmla="*/ 2160000 h 2520000"/>
              <a:gd name="connsiteX3" fmla="*/ 2160000 w 2520000"/>
              <a:gd name="connsiteY3" fmla="*/ 360000 h 2520000"/>
              <a:gd name="connsiteX4" fmla="*/ 0 w 2520000"/>
              <a:gd name="connsiteY4" fmla="*/ 0 h 2520000"/>
              <a:gd name="connsiteX5" fmla="*/ 2520000 w 2520000"/>
              <a:gd name="connsiteY5" fmla="*/ 0 h 2520000"/>
              <a:gd name="connsiteX6" fmla="*/ 2520000 w 2520000"/>
              <a:gd name="connsiteY6" fmla="*/ 2520000 h 2520000"/>
              <a:gd name="connsiteX7" fmla="*/ 0 w 2520000"/>
              <a:gd name="connsiteY7" fmla="*/ 2520000 h 252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20000" h="2520000">
                <a:moveTo>
                  <a:pt x="360000" y="360000"/>
                </a:moveTo>
                <a:lnTo>
                  <a:pt x="360000" y="2160000"/>
                </a:lnTo>
                <a:lnTo>
                  <a:pt x="2160000" y="2160000"/>
                </a:lnTo>
                <a:lnTo>
                  <a:pt x="2160000" y="360000"/>
                </a:lnTo>
                <a:close/>
                <a:moveTo>
                  <a:pt x="0" y="0"/>
                </a:moveTo>
                <a:lnTo>
                  <a:pt x="2520000" y="0"/>
                </a:lnTo>
                <a:lnTo>
                  <a:pt x="2520000" y="2520000"/>
                </a:lnTo>
                <a:lnTo>
                  <a:pt x="0" y="2520000"/>
                </a:lnTo>
                <a:close/>
              </a:path>
            </a:pathLst>
          </a:custGeom>
          <a:solidFill>
            <a:srgbClr val="E9488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Rectángulo: esquinas redondeadas 2">
            <a:extLst>
              <a:ext uri="{FF2B5EF4-FFF2-40B4-BE49-F238E27FC236}">
                <a16:creationId xmlns:a16="http://schemas.microsoft.com/office/drawing/2014/main" id="{98E2A0C6-7AE0-422B-809B-FF0C4919DE65}"/>
              </a:ext>
            </a:extLst>
          </p:cNvPr>
          <p:cNvSpPr/>
          <p:nvPr/>
        </p:nvSpPr>
        <p:spPr>
          <a:xfrm>
            <a:off x="3924301" y="2145592"/>
            <a:ext cx="1844322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Pruebas</a:t>
            </a:r>
          </a:p>
        </p:txBody>
      </p:sp>
      <p:sp>
        <p:nvSpPr>
          <p:cNvPr id="11" name="CORRECTA">
            <a:extLst>
              <a:ext uri="{FF2B5EF4-FFF2-40B4-BE49-F238E27FC236}">
                <a16:creationId xmlns:a16="http://schemas.microsoft.com/office/drawing/2014/main" id="{48F04B9D-5D87-4F83-9FBE-C6999596A763}"/>
              </a:ext>
            </a:extLst>
          </p:cNvPr>
          <p:cNvSpPr/>
          <p:nvPr/>
        </p:nvSpPr>
        <p:spPr>
          <a:xfrm>
            <a:off x="3924301" y="3421000"/>
            <a:ext cx="3165122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/>
              <a:t>Refactorización</a:t>
            </a:r>
          </a:p>
        </p:txBody>
      </p:sp>
      <p:sp>
        <p:nvSpPr>
          <p:cNvPr id="24" name="Triángulo isósceles 23">
            <a:hlinkClick r:id="rId9" action="ppaction://hlinksldjump"/>
            <a:extLst>
              <a:ext uri="{FF2B5EF4-FFF2-40B4-BE49-F238E27FC236}">
                <a16:creationId xmlns:a16="http://schemas.microsoft.com/office/drawing/2014/main" id="{61593E79-9B51-4058-B7D1-527EA9F48A16}"/>
              </a:ext>
            </a:extLst>
          </p:cNvPr>
          <p:cNvSpPr/>
          <p:nvPr/>
        </p:nvSpPr>
        <p:spPr>
          <a:xfrm rot="5400000">
            <a:off x="11129284" y="6043843"/>
            <a:ext cx="449032" cy="449032"/>
          </a:xfrm>
          <a:prstGeom prst="triangle">
            <a:avLst/>
          </a:prstGeom>
          <a:solidFill>
            <a:srgbClr val="E94884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25" name="RESPONDE LA SIGUIENTE PREGUNTA">
            <a:hlinkClick r:id="" action="ppaction://media"/>
            <a:extLst>
              <a:ext uri="{FF2B5EF4-FFF2-40B4-BE49-F238E27FC236}">
                <a16:creationId xmlns:a16="http://schemas.microsoft.com/office/drawing/2014/main" id="{45AC5183-5531-4341-964D-781236BF0B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418306"/>
            <a:ext cx="609600" cy="609600"/>
          </a:xfrm>
          <a:prstGeom prst="rect">
            <a:avLst/>
          </a:prstGeom>
        </p:spPr>
      </p:pic>
      <p:pic>
        <p:nvPicPr>
          <p:cNvPr id="26" name="RESPUESTA CORRECTA">
            <a:hlinkClick r:id="" action="ppaction://media"/>
            <a:extLst>
              <a:ext uri="{FF2B5EF4-FFF2-40B4-BE49-F238E27FC236}">
                <a16:creationId xmlns:a16="http://schemas.microsoft.com/office/drawing/2014/main" id="{323E3133-CAC2-4337-B91B-B26BD8478E8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28600" y="1385888"/>
            <a:ext cx="609600" cy="609600"/>
          </a:xfrm>
          <a:prstGeom prst="rect">
            <a:avLst/>
          </a:prstGeom>
        </p:spPr>
      </p:pic>
      <p:pic>
        <p:nvPicPr>
          <p:cNvPr id="27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4633DDBB-9531-423A-ACF5-9F5211BDB8F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2374900"/>
            <a:ext cx="609600" cy="609600"/>
          </a:xfrm>
          <a:prstGeom prst="rect">
            <a:avLst/>
          </a:prstGeom>
        </p:spPr>
      </p:pic>
      <p:sp>
        <p:nvSpPr>
          <p:cNvPr id="31" name="Rectángulo: esquinas redondeadas 30">
            <a:extLst>
              <a:ext uri="{FF2B5EF4-FFF2-40B4-BE49-F238E27FC236}">
                <a16:creationId xmlns:a16="http://schemas.microsoft.com/office/drawing/2014/main" id="{F5791100-F2E0-41AF-9E88-4D4D44F04893}"/>
              </a:ext>
            </a:extLst>
          </p:cNvPr>
          <p:cNvSpPr/>
          <p:nvPr/>
        </p:nvSpPr>
        <p:spPr>
          <a:xfrm>
            <a:off x="3924301" y="4792896"/>
            <a:ext cx="1765300" cy="820800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MX" sz="3600" dirty="0" err="1"/>
              <a:t>Release</a:t>
            </a:r>
            <a:endParaRPr lang="es-MX" sz="3600" dirty="0"/>
          </a:p>
        </p:txBody>
      </p:sp>
      <p:pic>
        <p:nvPicPr>
          <p:cNvPr id="32" name="RESPUESTA INCORRECTA">
            <a:hlinkClick r:id="" action="ppaction://media"/>
            <a:extLst>
              <a:ext uri="{FF2B5EF4-FFF2-40B4-BE49-F238E27FC236}">
                <a16:creationId xmlns:a16="http://schemas.microsoft.com/office/drawing/2014/main" id="{F57E745E-044E-41CC-B232-B6BD86AA5517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247650" y="50222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832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>
        <p:fade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69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369"/>
                            </p:stCondLst>
                            <p:childTnLst>
                              <p:par>
                                <p:cTn id="1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2690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690"/>
                            </p:stCondLst>
                            <p:childTnLst>
                              <p:par>
                                <p:cTn id="23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2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00B050"/>
                                      </p:to>
                                    </p:animClr>
                                    <p:set>
                                      <p:cBhvr>
                                        <p:cTn id="25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62121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30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1" fill="hold">
                      <p:stCondLst>
                        <p:cond delay="0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3369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69"/>
                            </p:stCondLst>
                            <p:childTnLst>
                              <p:par>
                                <p:cTn id="36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37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0000"/>
                                      </p:to>
                                    </p:animClr>
                                    <p:set>
                                      <p:cBhvr>
                                        <p:cTn id="38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audio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375</Words>
  <Application>Microsoft Office PowerPoint</Application>
  <PresentationFormat>Panorámica</PresentationFormat>
  <Paragraphs>99</Paragraphs>
  <Slides>20</Slides>
  <Notes>18</Notes>
  <HiddenSlides>0</HiddenSlides>
  <MMClips>58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1_Tema de Office</vt:lpstr>
      <vt:lpstr>Presentación de PowerPoint</vt:lpstr>
      <vt:lpstr>Presentación de PowerPoint</vt:lpstr>
      <vt:lpstr>ELIGE UN NÚMERO</vt:lpstr>
      <vt:lpstr>Presentación de PowerPoint</vt:lpstr>
      <vt:lpstr>Presentación de PowerPoint</vt:lpstr>
      <vt:lpstr>Presentación de PowerPoint</vt:lpstr>
      <vt:lpstr>Presentación de PowerPoint</vt:lpstr>
      <vt:lpstr>3. Es una metodología ágil exclusiva para el desarrollo de software</vt:lpstr>
      <vt:lpstr>1. Es el proceso de cambiar un sistema de software de tal manera que no  altera el comportamiento externo del código, pero mejora su estructura interna</vt:lpstr>
      <vt:lpstr>5 . Es una práctica de ingeniería que evita retrasos en el ciclo del proyecto, causado por problemas de integración.</vt:lpstr>
      <vt:lpstr>6 . Es un conjunto acordado de reglas que todo el  equipo de desarrollo acuerda seguir durante todo el proyecto.</vt:lpstr>
      <vt:lpstr>7. Rol en XP encargado de escribir los requisitos (las historias de usuario) y comprueba los criterios de aceptación de los mismos. </vt:lpstr>
      <vt:lpstr>8 .Rol en XP que ayuda al cliente a realizar pruebas funcionales</vt:lpstr>
      <vt:lpstr>9 . Consiste en la organización del trabajo diario con base  en un panel de tareas</vt:lpstr>
      <vt:lpstr>10. Este enfoque pretende estimular al programador a pensar en las condiciones en las que su código podría fallar</vt:lpstr>
      <vt:lpstr>11. Práctica de ingeniería que indica que, para cada clase u operación, la funcionalidad es obvia para todo el equipo.</vt:lpstr>
      <vt:lpstr>12.Valor en XP que establece: si el código está bien comentado, el diseño se mantiene simple, y está refactorizado, no será necesario escribir documentación adicional para su comprensión.</vt:lpstr>
      <vt:lpstr>13 .Es una característica de Kanban</vt:lpstr>
      <vt:lpstr>14 .Qué representa una tarjeta kanban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Noemí Hdez</dc:creator>
  <cp:lastModifiedBy>Noemí Hdez</cp:lastModifiedBy>
  <cp:revision>14</cp:revision>
  <dcterms:created xsi:type="dcterms:W3CDTF">2021-10-14T17:34:12Z</dcterms:created>
  <dcterms:modified xsi:type="dcterms:W3CDTF">2021-10-14T18:53:07Z</dcterms:modified>
</cp:coreProperties>
</file>

<file path=docProps/thumbnail.jpeg>
</file>